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3"/>
  </p:notesMasterIdLst>
  <p:sldIdLst>
    <p:sldId id="265" r:id="rId2"/>
    <p:sldId id="256" r:id="rId3"/>
    <p:sldId id="257" r:id="rId4"/>
    <p:sldId id="258" r:id="rId5"/>
    <p:sldId id="259" r:id="rId6"/>
    <p:sldId id="262" r:id="rId7"/>
    <p:sldId id="263" r:id="rId8"/>
    <p:sldId id="270" r:id="rId9"/>
    <p:sldId id="273" r:id="rId10"/>
    <p:sldId id="271" r:id="rId11"/>
    <p:sldId id="272" r:id="rId12"/>
    <p:sldId id="274" r:id="rId13"/>
    <p:sldId id="276" r:id="rId14"/>
    <p:sldId id="275" r:id="rId15"/>
    <p:sldId id="277" r:id="rId16"/>
    <p:sldId id="278" r:id="rId17"/>
    <p:sldId id="264" r:id="rId18"/>
    <p:sldId id="266" r:id="rId19"/>
    <p:sldId id="267" r:id="rId20"/>
    <p:sldId id="268" r:id="rId21"/>
    <p:sldId id="280" r:id="rId22"/>
    <p:sldId id="299" r:id="rId23"/>
    <p:sldId id="300" r:id="rId24"/>
    <p:sldId id="301" r:id="rId25"/>
    <p:sldId id="302" r:id="rId26"/>
    <p:sldId id="303" r:id="rId27"/>
    <p:sldId id="282" r:id="rId28"/>
    <p:sldId id="289" r:id="rId29"/>
    <p:sldId id="305" r:id="rId30"/>
    <p:sldId id="306" r:id="rId31"/>
    <p:sldId id="307" r:id="rId32"/>
    <p:sldId id="314" r:id="rId33"/>
    <p:sldId id="315" r:id="rId34"/>
    <p:sldId id="316" r:id="rId35"/>
    <p:sldId id="317" r:id="rId36"/>
    <p:sldId id="288" r:id="rId37"/>
    <p:sldId id="308" r:id="rId38"/>
    <p:sldId id="309" r:id="rId39"/>
    <p:sldId id="310" r:id="rId40"/>
    <p:sldId id="311" r:id="rId41"/>
    <p:sldId id="312" r:id="rId42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ção Padrão" id="{B90D7D37-6023-4421-A328-3B1DEB81C058}">
          <p14:sldIdLst>
            <p14:sldId id="265"/>
            <p14:sldId id="256"/>
            <p14:sldId id="257"/>
            <p14:sldId id="258"/>
            <p14:sldId id="259"/>
            <p14:sldId id="262"/>
            <p14:sldId id="263"/>
            <p14:sldId id="270"/>
            <p14:sldId id="273"/>
            <p14:sldId id="271"/>
            <p14:sldId id="272"/>
            <p14:sldId id="274"/>
            <p14:sldId id="276"/>
            <p14:sldId id="275"/>
            <p14:sldId id="277"/>
            <p14:sldId id="278"/>
            <p14:sldId id="264"/>
            <p14:sldId id="266"/>
            <p14:sldId id="267"/>
            <p14:sldId id="268"/>
            <p14:sldId id="280"/>
            <p14:sldId id="299"/>
            <p14:sldId id="300"/>
            <p14:sldId id="301"/>
            <p14:sldId id="302"/>
            <p14:sldId id="303"/>
            <p14:sldId id="282"/>
          </p14:sldIdLst>
        </p14:section>
        <p14:section name="Seção sem Título" id="{0E052477-FEC4-44CE-B9A0-3074882185F6}">
          <p14:sldIdLst>
            <p14:sldId id="289"/>
            <p14:sldId id="305"/>
            <p14:sldId id="306"/>
            <p14:sldId id="307"/>
            <p14:sldId id="314"/>
            <p14:sldId id="315"/>
            <p14:sldId id="316"/>
            <p14:sldId id="317"/>
            <p14:sldId id="288"/>
            <p14:sldId id="308"/>
            <p14:sldId id="309"/>
            <p14:sldId id="310"/>
            <p14:sldId id="311"/>
            <p14:sldId id="31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DB247"/>
    <a:srgbClr val="5E2424"/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63FEB8E-1BF2-4FC0-90E1-8BBBBC76E9F4}" v="416" dt="2023-10-31T03:22:49.62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173" autoAdjust="0"/>
    <p:restoredTop sz="94189" autoAdjust="0"/>
  </p:normalViewPr>
  <p:slideViewPr>
    <p:cSldViewPr snapToGrid="0">
      <p:cViewPr>
        <p:scale>
          <a:sx n="50" d="100"/>
          <a:sy n="50" d="100"/>
        </p:scale>
        <p:origin x="3072" y="139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68BC06-3AAE-4D1D-83AC-317D48176CDA}" type="datetimeFigureOut">
              <a:rPr lang="pt-BR" smtClean="0"/>
              <a:t>09/12/2023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043C9-9980-483B-8423-7F02FF41794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548466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043C9-9980-483B-8423-7F02FF417946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375922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043C9-9980-483B-8423-7F02FF417946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488293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043C9-9980-483B-8423-7F02FF417946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725853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043C9-9980-483B-8423-7F02FF417946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652994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043C9-9980-483B-8423-7F02FF417946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588205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043C9-9980-483B-8423-7F02FF417946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380543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043C9-9980-483B-8423-7F02FF417946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600730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043C9-9980-483B-8423-7F02FF417946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82863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043C9-9980-483B-8423-7F02FF417946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955743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043C9-9980-483B-8423-7F02FF417946}" type="slidenum">
              <a:rPr lang="pt-BR" smtClean="0"/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2969727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043C9-9980-483B-8423-7F02FF417946}" type="slidenum">
              <a:rPr lang="pt-BR" smtClean="0"/>
              <a:t>24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14008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043C9-9980-483B-8423-7F02FF417946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7976087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043C9-9980-483B-8423-7F02FF417946}" type="slidenum">
              <a:rPr lang="pt-BR" smtClean="0"/>
              <a:t>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1115196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043C9-9980-483B-8423-7F02FF417946}" type="slidenum">
              <a:rPr lang="pt-BR" smtClean="0"/>
              <a:t>26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7161791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043C9-9980-483B-8423-7F02FF417946}" type="slidenum">
              <a:rPr lang="pt-BR" smtClean="0"/>
              <a:t>27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3389505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043C9-9980-483B-8423-7F02FF417946}" type="slidenum">
              <a:rPr lang="pt-BR" smtClean="0"/>
              <a:t>28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7087515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043C9-9980-483B-8423-7F02FF417946}" type="slidenum">
              <a:rPr lang="pt-BR" smtClean="0"/>
              <a:t>29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2437126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043C9-9980-483B-8423-7F02FF417946}" type="slidenum">
              <a:rPr lang="pt-BR" smtClean="0"/>
              <a:t>30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2354079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043C9-9980-483B-8423-7F02FF417946}" type="slidenum">
              <a:rPr lang="pt-BR" smtClean="0"/>
              <a:t>31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6019672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043C9-9980-483B-8423-7F02FF417946}" type="slidenum">
              <a:rPr lang="pt-BR" smtClean="0"/>
              <a:t>32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9034758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043C9-9980-483B-8423-7F02FF417946}" type="slidenum">
              <a:rPr lang="pt-BR" smtClean="0"/>
              <a:t>33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1804201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043C9-9980-483B-8423-7F02FF417946}" type="slidenum">
              <a:rPr lang="pt-BR" smtClean="0"/>
              <a:t>34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452245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043C9-9980-483B-8423-7F02FF417946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5022716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043C9-9980-483B-8423-7F02FF417946}" type="slidenum">
              <a:rPr lang="pt-BR" smtClean="0"/>
              <a:t>35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9772692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043C9-9980-483B-8423-7F02FF417946}" type="slidenum">
              <a:rPr lang="pt-BR" smtClean="0"/>
              <a:t>36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2335061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043C9-9980-483B-8423-7F02FF417946}" type="slidenum">
              <a:rPr lang="pt-BR" smtClean="0"/>
              <a:t>37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0517722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043C9-9980-483B-8423-7F02FF417946}" type="slidenum">
              <a:rPr lang="pt-BR" smtClean="0"/>
              <a:t>38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1009718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043C9-9980-483B-8423-7F02FF417946}" type="slidenum">
              <a:rPr lang="pt-BR" smtClean="0"/>
              <a:t>39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8936112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043C9-9980-483B-8423-7F02FF417946}" type="slidenum">
              <a:rPr lang="pt-BR" smtClean="0"/>
              <a:t>40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5277139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043C9-9980-483B-8423-7F02FF417946}" type="slidenum">
              <a:rPr lang="pt-BR" smtClean="0"/>
              <a:t>41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971851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043C9-9980-483B-8423-7F02FF417946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057208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043C9-9980-483B-8423-7F02FF417946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882674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043C9-9980-483B-8423-7F02FF417946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721121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043C9-9980-483B-8423-7F02FF417946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996242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043C9-9980-483B-8423-7F02FF417946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667085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043C9-9980-483B-8423-7F02FF417946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576118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77D611-646E-4F5E-4A2A-4B704D21CF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8FFA594-33D7-6F3B-70C1-D8C40F11C8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962F1F4-271C-2133-4599-6A9D6E1CF9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AC5CB-9CED-4F11-9857-50275E9372C3}" type="datetimeFigureOut">
              <a:rPr lang="pt-BR" smtClean="0"/>
              <a:t>09/12/2023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556EA5C-9BD5-BF87-C76A-C44E6632DB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4FB3ABA-426D-1EE1-7A82-B6A2171919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B4869-FED6-4858-A722-1EE61FDDEBA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30900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4AE457-4DD8-11C8-759D-72AFFF614B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BFCB0488-BFB9-0BE2-82AD-771A990368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4D7BDE0-47E7-52AF-5552-84CE6B1160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AC5CB-9CED-4F11-9857-50275E9372C3}" type="datetimeFigureOut">
              <a:rPr lang="pt-BR" smtClean="0"/>
              <a:t>09/12/2023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2DF9FF6-799C-7EF5-60FB-4B9F53C21B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209D254-F303-D865-BC98-D3BFD34B6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B4869-FED6-4858-A722-1EE61FDDEBA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797355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ço Reservado para Imagem 9">
            <a:extLst>
              <a:ext uri="{FF2B5EF4-FFF2-40B4-BE49-F238E27FC236}">
                <a16:creationId xmlns:a16="http://schemas.microsoft.com/office/drawing/2014/main" id="{CD622FE8-1894-6D32-EF6E-29839640AC9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09411" y="126327"/>
            <a:ext cx="5701528" cy="6478737"/>
          </a:xfrm>
          <a:custGeom>
            <a:avLst/>
            <a:gdLst>
              <a:gd name="connsiteX0" fmla="*/ 472156 w 5701528"/>
              <a:gd name="connsiteY0" fmla="*/ 1779706 h 6478737"/>
              <a:gd name="connsiteX1" fmla="*/ 845860 w 5701528"/>
              <a:gd name="connsiteY1" fmla="*/ 2015072 h 6478737"/>
              <a:gd name="connsiteX2" fmla="*/ 2901777 w 5701528"/>
              <a:gd name="connsiteY2" fmla="*/ 5814494 h 6478737"/>
              <a:gd name="connsiteX3" fmla="*/ 2720162 w 5701528"/>
              <a:gd name="connsiteY3" fmla="*/ 6424425 h 6478737"/>
              <a:gd name="connsiteX4" fmla="*/ 2110231 w 5701528"/>
              <a:gd name="connsiteY4" fmla="*/ 6242810 h 6478737"/>
              <a:gd name="connsiteX5" fmla="*/ 54314 w 5701528"/>
              <a:gd name="connsiteY5" fmla="*/ 2443388 h 6478737"/>
              <a:gd name="connsiteX6" fmla="*/ 235929 w 5701528"/>
              <a:gd name="connsiteY6" fmla="*/ 1833457 h 6478737"/>
              <a:gd name="connsiteX7" fmla="*/ 406811 w 5701528"/>
              <a:gd name="connsiteY7" fmla="*/ 1781199 h 6478737"/>
              <a:gd name="connsiteX8" fmla="*/ 472156 w 5701528"/>
              <a:gd name="connsiteY8" fmla="*/ 1779706 h 6478737"/>
              <a:gd name="connsiteX9" fmla="*/ 2696239 w 5701528"/>
              <a:gd name="connsiteY9" fmla="*/ 1264912 h 6478737"/>
              <a:gd name="connsiteX10" fmla="*/ 3069942 w 5701528"/>
              <a:gd name="connsiteY10" fmla="*/ 1500278 h 6478737"/>
              <a:gd name="connsiteX11" fmla="*/ 5125859 w 5701528"/>
              <a:gd name="connsiteY11" fmla="*/ 5299700 h 6478737"/>
              <a:gd name="connsiteX12" fmla="*/ 4944244 w 5701528"/>
              <a:gd name="connsiteY12" fmla="*/ 5909631 h 6478737"/>
              <a:gd name="connsiteX13" fmla="*/ 4334313 w 5701528"/>
              <a:gd name="connsiteY13" fmla="*/ 5728016 h 6478737"/>
              <a:gd name="connsiteX14" fmla="*/ 2278396 w 5701528"/>
              <a:gd name="connsiteY14" fmla="*/ 1928594 h 6478737"/>
              <a:gd name="connsiteX15" fmla="*/ 2460011 w 5701528"/>
              <a:gd name="connsiteY15" fmla="*/ 1318663 h 6478737"/>
              <a:gd name="connsiteX16" fmla="*/ 2630894 w 5701528"/>
              <a:gd name="connsiteY16" fmla="*/ 1266404 h 6478737"/>
              <a:gd name="connsiteX17" fmla="*/ 2696239 w 5701528"/>
              <a:gd name="connsiteY17" fmla="*/ 1264912 h 6478737"/>
              <a:gd name="connsiteX18" fmla="*/ 847098 w 5701528"/>
              <a:gd name="connsiteY18" fmla="*/ 230257 h 6478737"/>
              <a:gd name="connsiteX19" fmla="*/ 1220802 w 5701528"/>
              <a:gd name="connsiteY19" fmla="*/ 465623 h 6478737"/>
              <a:gd name="connsiteX20" fmla="*/ 3276719 w 5701528"/>
              <a:gd name="connsiteY20" fmla="*/ 4265045 h 6478737"/>
              <a:gd name="connsiteX21" fmla="*/ 3095104 w 5701528"/>
              <a:gd name="connsiteY21" fmla="*/ 4874976 h 6478737"/>
              <a:gd name="connsiteX22" fmla="*/ 2485173 w 5701528"/>
              <a:gd name="connsiteY22" fmla="*/ 4693361 h 6478737"/>
              <a:gd name="connsiteX23" fmla="*/ 429256 w 5701528"/>
              <a:gd name="connsiteY23" fmla="*/ 893939 h 6478737"/>
              <a:gd name="connsiteX24" fmla="*/ 610871 w 5701528"/>
              <a:gd name="connsiteY24" fmla="*/ 284008 h 6478737"/>
              <a:gd name="connsiteX25" fmla="*/ 781754 w 5701528"/>
              <a:gd name="connsiteY25" fmla="*/ 231750 h 6478737"/>
              <a:gd name="connsiteX26" fmla="*/ 847098 w 5701528"/>
              <a:gd name="connsiteY26" fmla="*/ 230257 h 6478737"/>
              <a:gd name="connsiteX27" fmla="*/ 3217594 w 5701528"/>
              <a:gd name="connsiteY27" fmla="*/ 563 h 6478737"/>
              <a:gd name="connsiteX28" fmla="*/ 3591298 w 5701528"/>
              <a:gd name="connsiteY28" fmla="*/ 235929 h 6478737"/>
              <a:gd name="connsiteX29" fmla="*/ 5647215 w 5701528"/>
              <a:gd name="connsiteY29" fmla="*/ 4035351 h 6478737"/>
              <a:gd name="connsiteX30" fmla="*/ 5465600 w 5701528"/>
              <a:gd name="connsiteY30" fmla="*/ 4645282 h 6478737"/>
              <a:gd name="connsiteX31" fmla="*/ 4855669 w 5701528"/>
              <a:gd name="connsiteY31" fmla="*/ 4463667 h 6478737"/>
              <a:gd name="connsiteX32" fmla="*/ 2799752 w 5701528"/>
              <a:gd name="connsiteY32" fmla="*/ 664245 h 6478737"/>
              <a:gd name="connsiteX33" fmla="*/ 2981367 w 5701528"/>
              <a:gd name="connsiteY33" fmla="*/ 54314 h 6478737"/>
              <a:gd name="connsiteX34" fmla="*/ 3152249 w 5701528"/>
              <a:gd name="connsiteY34" fmla="*/ 2056 h 6478737"/>
              <a:gd name="connsiteX35" fmla="*/ 3217594 w 5701528"/>
              <a:gd name="connsiteY35" fmla="*/ 563 h 6478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701528" h="6478737">
                <a:moveTo>
                  <a:pt x="472156" y="1779706"/>
                </a:moveTo>
                <a:cubicBezTo>
                  <a:pt x="623956" y="1787303"/>
                  <a:pt x="768242" y="1871629"/>
                  <a:pt x="845860" y="2015072"/>
                </a:cubicBezTo>
                <a:lnTo>
                  <a:pt x="2901777" y="5814494"/>
                </a:lnTo>
                <a:cubicBezTo>
                  <a:pt x="3020053" y="6033073"/>
                  <a:pt x="2938742" y="6306149"/>
                  <a:pt x="2720162" y="6424425"/>
                </a:cubicBezTo>
                <a:cubicBezTo>
                  <a:pt x="2501583" y="6542700"/>
                  <a:pt x="2228507" y="6461389"/>
                  <a:pt x="2110231" y="6242810"/>
                </a:cubicBezTo>
                <a:lnTo>
                  <a:pt x="54314" y="2443388"/>
                </a:lnTo>
                <a:cubicBezTo>
                  <a:pt x="-63962" y="2224809"/>
                  <a:pt x="17350" y="1951733"/>
                  <a:pt x="235929" y="1833457"/>
                </a:cubicBezTo>
                <a:cubicBezTo>
                  <a:pt x="290574" y="1803888"/>
                  <a:pt x="348625" y="1786793"/>
                  <a:pt x="406811" y="1781199"/>
                </a:cubicBezTo>
                <a:cubicBezTo>
                  <a:pt x="428631" y="1779101"/>
                  <a:pt x="450471" y="1778621"/>
                  <a:pt x="472156" y="1779706"/>
                </a:cubicBezTo>
                <a:close/>
                <a:moveTo>
                  <a:pt x="2696239" y="1264912"/>
                </a:moveTo>
                <a:cubicBezTo>
                  <a:pt x="2848039" y="1272509"/>
                  <a:pt x="2992324" y="1356836"/>
                  <a:pt x="3069942" y="1500278"/>
                </a:cubicBezTo>
                <a:lnTo>
                  <a:pt x="5125859" y="5299700"/>
                </a:lnTo>
                <a:cubicBezTo>
                  <a:pt x="5244135" y="5518279"/>
                  <a:pt x="5162824" y="5791355"/>
                  <a:pt x="4944244" y="5909631"/>
                </a:cubicBezTo>
                <a:cubicBezTo>
                  <a:pt x="4725664" y="6027907"/>
                  <a:pt x="4452590" y="5946595"/>
                  <a:pt x="4334313" y="5728016"/>
                </a:cubicBezTo>
                <a:lnTo>
                  <a:pt x="2278396" y="1928594"/>
                </a:lnTo>
                <a:cubicBezTo>
                  <a:pt x="2160120" y="1710015"/>
                  <a:pt x="2241432" y="1436939"/>
                  <a:pt x="2460011" y="1318663"/>
                </a:cubicBezTo>
                <a:cubicBezTo>
                  <a:pt x="2514656" y="1289094"/>
                  <a:pt x="2572707" y="1271999"/>
                  <a:pt x="2630894" y="1266404"/>
                </a:cubicBezTo>
                <a:cubicBezTo>
                  <a:pt x="2652714" y="1264307"/>
                  <a:pt x="2674553" y="1263826"/>
                  <a:pt x="2696239" y="1264912"/>
                </a:cubicBezTo>
                <a:close/>
                <a:moveTo>
                  <a:pt x="847098" y="230257"/>
                </a:moveTo>
                <a:cubicBezTo>
                  <a:pt x="998898" y="237854"/>
                  <a:pt x="1143184" y="322181"/>
                  <a:pt x="1220802" y="465623"/>
                </a:cubicBezTo>
                <a:lnTo>
                  <a:pt x="3276719" y="4265045"/>
                </a:lnTo>
                <a:cubicBezTo>
                  <a:pt x="3394995" y="4483624"/>
                  <a:pt x="3313683" y="4756700"/>
                  <a:pt x="3095104" y="4874976"/>
                </a:cubicBezTo>
                <a:cubicBezTo>
                  <a:pt x="2876525" y="4993252"/>
                  <a:pt x="2603449" y="4911940"/>
                  <a:pt x="2485173" y="4693361"/>
                </a:cubicBezTo>
                <a:lnTo>
                  <a:pt x="429256" y="893939"/>
                </a:lnTo>
                <a:cubicBezTo>
                  <a:pt x="310980" y="675359"/>
                  <a:pt x="392292" y="402284"/>
                  <a:pt x="610871" y="284008"/>
                </a:cubicBezTo>
                <a:cubicBezTo>
                  <a:pt x="665516" y="254439"/>
                  <a:pt x="723567" y="237344"/>
                  <a:pt x="781754" y="231750"/>
                </a:cubicBezTo>
                <a:cubicBezTo>
                  <a:pt x="803573" y="229652"/>
                  <a:pt x="825412" y="229171"/>
                  <a:pt x="847098" y="230257"/>
                </a:cubicBezTo>
                <a:close/>
                <a:moveTo>
                  <a:pt x="3217594" y="563"/>
                </a:moveTo>
                <a:cubicBezTo>
                  <a:pt x="3369394" y="8160"/>
                  <a:pt x="3513680" y="92487"/>
                  <a:pt x="3591298" y="235929"/>
                </a:cubicBezTo>
                <a:lnTo>
                  <a:pt x="5647215" y="4035351"/>
                </a:lnTo>
                <a:cubicBezTo>
                  <a:pt x="5765491" y="4253930"/>
                  <a:pt x="5684179" y="4527006"/>
                  <a:pt x="5465600" y="4645282"/>
                </a:cubicBezTo>
                <a:cubicBezTo>
                  <a:pt x="5247021" y="4763558"/>
                  <a:pt x="4973945" y="4682246"/>
                  <a:pt x="4855669" y="4463667"/>
                </a:cubicBezTo>
                <a:lnTo>
                  <a:pt x="2799752" y="664245"/>
                </a:lnTo>
                <a:cubicBezTo>
                  <a:pt x="2681476" y="445666"/>
                  <a:pt x="2762788" y="172590"/>
                  <a:pt x="2981367" y="54314"/>
                </a:cubicBezTo>
                <a:cubicBezTo>
                  <a:pt x="3036012" y="24745"/>
                  <a:pt x="3094063" y="7650"/>
                  <a:pt x="3152249" y="2056"/>
                </a:cubicBezTo>
                <a:cubicBezTo>
                  <a:pt x="3174069" y="-42"/>
                  <a:pt x="3195908" y="-523"/>
                  <a:pt x="3217594" y="563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052000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2AA057-5BC9-59D9-B125-5B5969628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6CD5D71-EA1D-88F4-C0D3-778C9E0C95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dirty="0"/>
              <a:t>Clique para editar os estilos de texto Mestres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619FB12-8DDE-60A4-DCFA-2C3CCAB7B9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AC5CB-9CED-4F11-9857-50275E9372C3}" type="datetimeFigureOut">
              <a:rPr lang="pt-BR" smtClean="0"/>
              <a:t>09/12/2023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2550E39-6CAB-4C3A-B734-9AACE9B320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762D5B2-50BD-4DA9-B55E-9E9CEFF2BB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B4869-FED6-4858-A722-1EE61FDDEBA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191905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9F288F3-5C28-2346-742B-CB841826DB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410CE53-EB2F-D395-86CE-EA5983394E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4722BC9-EF18-6646-1402-50D03AD73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AC5CB-9CED-4F11-9857-50275E9372C3}" type="datetimeFigureOut">
              <a:rPr lang="pt-BR" smtClean="0"/>
              <a:t>09/12/2023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69F9087-23AC-164D-B6DA-3821111F5E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8647D55-EF95-A3D4-C345-C6596D6B9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B4869-FED6-4858-A722-1EE61FDDEBA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669904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2C0B4E-3FD6-5D3F-29B2-B9EA6D6E9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67F2027-F30B-7186-1526-1CE7DD3266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299D752F-BA02-DD06-F899-C1BDD0893E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3FC63E86-9755-AAF2-3443-E56462F2BA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AC5CB-9CED-4F11-9857-50275E9372C3}" type="datetimeFigureOut">
              <a:rPr lang="pt-BR" smtClean="0"/>
              <a:t>09/12/2023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08DA02C-B23E-8CA5-E9D7-F2CFF53272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7C0C838-C376-B431-7123-8D96A484D8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B4869-FED6-4858-A722-1EE61FDDEBA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6233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B69642-26FB-0409-593B-A85570979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78FE158-D770-BD87-69C2-E0BE623597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2C886415-4133-E154-118A-E4A9CAA912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A6B93411-86F7-0C58-7391-258D797EE8E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1BBBA866-5D1F-C4E4-DE00-2C67F9D5323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88C3A4E3-23CD-FD13-0CC6-1561EC2823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AC5CB-9CED-4F11-9857-50275E9372C3}" type="datetimeFigureOut">
              <a:rPr lang="pt-BR" smtClean="0"/>
              <a:t>09/12/2023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63AD6096-059F-22E5-FE84-5AC90B6D2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D458A7F2-1B3F-CAB5-391D-94AF3984D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B4869-FED6-4858-A722-1EE61FDDEBA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510609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DB995E-BBAE-4E24-CC17-1E545A280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9B529907-2978-20B1-964B-0534DBF08F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AC5CB-9CED-4F11-9857-50275E9372C3}" type="datetimeFigureOut">
              <a:rPr lang="pt-BR" smtClean="0"/>
              <a:t>09/12/2023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3875EB0A-C874-FD7F-4CB0-5491CCAED5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DB2A5F16-7384-5110-D6BA-BC24B46A7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B4869-FED6-4858-A722-1EE61FDDEBA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269652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3BF1354F-DF99-23C5-AD89-72110DB227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AC5CB-9CED-4F11-9857-50275E9372C3}" type="datetimeFigureOut">
              <a:rPr lang="pt-BR" smtClean="0"/>
              <a:t>09/12/2023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EBA65297-4A5B-CD31-1B4B-CBEE5B13AF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19A6BE1-E4AF-0743-782F-07E5DC62FC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B4869-FED6-4858-A722-1EE61FDDEBA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718313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B04CE5-EF01-1E54-8275-20C56E863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771417D-01C5-B0DA-465B-18BD5EDE14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7347A35-B3C9-509A-2EA0-9F26FFCAC9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E22D244C-40FC-DFD4-0C9E-D70D84BBDD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AC5CB-9CED-4F11-9857-50275E9372C3}" type="datetimeFigureOut">
              <a:rPr lang="pt-BR" smtClean="0"/>
              <a:t>09/12/2023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06F2D6D-B126-F06E-AFD2-AAF79F8BCF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E804E544-D50A-6DEC-F96D-418155809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B4869-FED6-4858-A722-1EE61FDDEBA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920855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F22F68-1562-AEAA-EDF7-0EA8FB19CF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139B2E81-43E2-9708-A337-0B602F6FCA0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DC1F546-C702-AE3D-051E-71726F572E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9CB6A6F-A127-2E91-450A-7140245902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AC5CB-9CED-4F11-9857-50275E9372C3}" type="datetimeFigureOut">
              <a:rPr lang="pt-BR" smtClean="0"/>
              <a:t>09/12/2023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B84A5D4-0C03-F757-4B68-1D87AE34BB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39213872-7E71-7507-3FA3-9A38F74F2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B4869-FED6-4858-A722-1EE61FDDEBA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732274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8A83EC7C-6199-CCF7-C390-C8F936F882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C4AD543-B8F9-BFBB-06C4-554095FCB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DB3EE95-BDE4-68C9-ACB3-7CEA1C621EC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7AC5CB-9CED-4F11-9857-50275E9372C3}" type="datetimeFigureOut">
              <a:rPr lang="pt-BR" smtClean="0"/>
              <a:t>09/12/2023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1F9BFBA-1C58-1A6B-CF9E-7A11F423DB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DCA2FAA-2B3C-F76A-59D1-3FFD79996D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1B4869-FED6-4858-A722-1EE61FDDEBA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573510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2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12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Relationship Id="rId9" Type="http://schemas.openxmlformats.org/officeDocument/2006/relationships/image" Target="../media/image14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12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Relationship Id="rId9" Type="http://schemas.openxmlformats.org/officeDocument/2006/relationships/image" Target="../media/image14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8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3.png"/><Relationship Id="rId7" Type="http://schemas.openxmlformats.org/officeDocument/2006/relationships/image" Target="../media/image16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Relationship Id="rId9" Type="http://schemas.openxmlformats.org/officeDocument/2006/relationships/image" Target="../media/image20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3.png"/><Relationship Id="rId7" Type="http://schemas.openxmlformats.org/officeDocument/2006/relationships/image" Target="../media/image16.sv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Relationship Id="rId9" Type="http://schemas.openxmlformats.org/officeDocument/2006/relationships/image" Target="../media/image20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5.png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5.png"/><Relationship Id="rId4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5.png"/><Relationship Id="rId4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3" Type="http://schemas.openxmlformats.org/officeDocument/2006/relationships/image" Target="../media/image3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jpeg"/><Relationship Id="rId4" Type="http://schemas.openxmlformats.org/officeDocument/2006/relationships/image" Target="../media/image37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jpeg"/><Relationship Id="rId4" Type="http://schemas.openxmlformats.org/officeDocument/2006/relationships/image" Target="../media/image38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svg"/><Relationship Id="rId4" Type="http://schemas.openxmlformats.org/officeDocument/2006/relationships/image" Target="../media/image4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46.sv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svg"/><Relationship Id="rId4" Type="http://schemas.openxmlformats.org/officeDocument/2006/relationships/image" Target="../media/image43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3.png"/><Relationship Id="rId7" Type="http://schemas.openxmlformats.org/officeDocument/2006/relationships/image" Target="../media/image46.sv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svg"/><Relationship Id="rId4" Type="http://schemas.openxmlformats.org/officeDocument/2006/relationships/image" Target="../media/image43.png"/><Relationship Id="rId9" Type="http://schemas.openxmlformats.org/officeDocument/2006/relationships/image" Target="../media/image48.sv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3.png"/><Relationship Id="rId7" Type="http://schemas.openxmlformats.org/officeDocument/2006/relationships/image" Target="../media/image46.sv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11" Type="http://schemas.openxmlformats.org/officeDocument/2006/relationships/image" Target="../media/image50.svg"/><Relationship Id="rId5" Type="http://schemas.openxmlformats.org/officeDocument/2006/relationships/image" Target="../media/image44.sv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8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3.png"/><Relationship Id="rId7" Type="http://schemas.openxmlformats.org/officeDocument/2006/relationships/image" Target="../media/image46.sv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11" Type="http://schemas.openxmlformats.org/officeDocument/2006/relationships/image" Target="../media/image50.svg"/><Relationship Id="rId5" Type="http://schemas.openxmlformats.org/officeDocument/2006/relationships/image" Target="../media/image44.sv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sv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3.png"/><Relationship Id="rId7" Type="http://schemas.openxmlformats.org/officeDocument/2006/relationships/image" Target="../media/image46.sv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11" Type="http://schemas.openxmlformats.org/officeDocument/2006/relationships/image" Target="../media/image50.svg"/><Relationship Id="rId5" Type="http://schemas.openxmlformats.org/officeDocument/2006/relationships/image" Target="../media/image44.sv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../media/image8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eg"/><Relationship Id="rId5" Type="http://schemas.openxmlformats.org/officeDocument/2006/relationships/image" Target="../media/image4.png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image" Target="../media/image3.png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image" Target="../media/image3.png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exels-cottonbro-5537827 (2160p)">
            <a:hlinkClick r:id="" action="ppaction://media"/>
            <a:extLst>
              <a:ext uri="{FF2B5EF4-FFF2-40B4-BE49-F238E27FC236}">
                <a16:creationId xmlns:a16="http://schemas.microsoft.com/office/drawing/2014/main" id="{8EB437A1-2324-DF07-D0C7-351B20DFE8F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03709662-D9EB-7F98-7995-20F5B71829A1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5E2424">
              <a:alpha val="42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 descr="Desenho com traços pretos em fundo branco&#10;&#10;Descrição gerada automaticamente com confiança média">
            <a:extLst>
              <a:ext uri="{FF2B5EF4-FFF2-40B4-BE49-F238E27FC236}">
                <a16:creationId xmlns:a16="http://schemas.microsoft.com/office/drawing/2014/main" id="{62AA3D49-52EF-F87F-9B0B-D3DF8E6D2E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9808" y="2471857"/>
            <a:ext cx="3752381" cy="19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382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nodeType="withEffect">
                                  <p:stCondLst>
                                    <p:cond delay="3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1288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6CEB8FA4-A053-148B-67DC-DC5880120424}"/>
              </a:ext>
            </a:extLst>
          </p:cNvPr>
          <p:cNvSpPr/>
          <p:nvPr/>
        </p:nvSpPr>
        <p:spPr>
          <a:xfrm>
            <a:off x="149568" y="112142"/>
            <a:ext cx="11892863" cy="6625087"/>
          </a:xfrm>
          <a:prstGeom prst="roundRect">
            <a:avLst>
              <a:gd name="adj" fmla="val 5209"/>
            </a:avLst>
          </a:prstGeom>
          <a:noFill/>
          <a:ln w="19050">
            <a:solidFill>
              <a:srgbClr val="5E24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 descr="Onda do mar">
            <a:extLst>
              <a:ext uri="{FF2B5EF4-FFF2-40B4-BE49-F238E27FC236}">
                <a16:creationId xmlns:a16="http://schemas.microsoft.com/office/drawing/2014/main" id="{58235BCA-2A01-2FF4-D55F-B6504A52B1D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Forma Livre: Forma 18">
            <a:extLst>
              <a:ext uri="{FF2B5EF4-FFF2-40B4-BE49-F238E27FC236}">
                <a16:creationId xmlns:a16="http://schemas.microsoft.com/office/drawing/2014/main" id="{7A114983-6181-3DCE-CC10-4AD395C29F6A}"/>
              </a:ext>
            </a:extLst>
          </p:cNvPr>
          <p:cNvSpPr/>
          <p:nvPr/>
        </p:nvSpPr>
        <p:spPr>
          <a:xfrm>
            <a:off x="4428589" y="1814967"/>
            <a:ext cx="1503480" cy="3197800"/>
          </a:xfrm>
          <a:custGeom>
            <a:avLst/>
            <a:gdLst>
              <a:gd name="connsiteX0" fmla="*/ 1687224 w 1687224"/>
              <a:gd name="connsiteY0" fmla="*/ 0 h 3588611"/>
              <a:gd name="connsiteX1" fmla="*/ 1687224 w 1687224"/>
              <a:gd name="connsiteY1" fmla="*/ 902120 h 3588611"/>
              <a:gd name="connsiteX2" fmla="*/ 1618619 w 1687224"/>
              <a:gd name="connsiteY2" fmla="*/ 912590 h 3588611"/>
              <a:gd name="connsiteX3" fmla="*/ 900000 w 1687224"/>
              <a:gd name="connsiteY3" fmla="*/ 1794305 h 3588611"/>
              <a:gd name="connsiteX4" fmla="*/ 1618619 w 1687224"/>
              <a:gd name="connsiteY4" fmla="*/ 2676020 h 3588611"/>
              <a:gd name="connsiteX5" fmla="*/ 1687224 w 1687224"/>
              <a:gd name="connsiteY5" fmla="*/ 2686491 h 3588611"/>
              <a:gd name="connsiteX6" fmla="*/ 1687224 w 1687224"/>
              <a:gd name="connsiteY6" fmla="*/ 3588611 h 3588611"/>
              <a:gd name="connsiteX7" fmla="*/ 1615960 w 1687224"/>
              <a:gd name="connsiteY7" fmla="*/ 3585012 h 3588611"/>
              <a:gd name="connsiteX8" fmla="*/ 0 w 1687224"/>
              <a:gd name="connsiteY8" fmla="*/ 1794305 h 3588611"/>
              <a:gd name="connsiteX9" fmla="*/ 1615960 w 1687224"/>
              <a:gd name="connsiteY9" fmla="*/ 3598 h 3588611"/>
              <a:gd name="connsiteX10" fmla="*/ 1687224 w 1687224"/>
              <a:gd name="connsiteY10" fmla="*/ 0 h 3588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87224" h="3588611">
                <a:moveTo>
                  <a:pt x="1687224" y="0"/>
                </a:moveTo>
                <a:lnTo>
                  <a:pt x="1687224" y="902120"/>
                </a:lnTo>
                <a:lnTo>
                  <a:pt x="1618619" y="912590"/>
                </a:lnTo>
                <a:cubicBezTo>
                  <a:pt x="1208504" y="996512"/>
                  <a:pt x="900000" y="1359381"/>
                  <a:pt x="900000" y="1794305"/>
                </a:cubicBezTo>
                <a:cubicBezTo>
                  <a:pt x="900000" y="2229229"/>
                  <a:pt x="1208504" y="2592099"/>
                  <a:pt x="1618619" y="2676020"/>
                </a:cubicBezTo>
                <a:lnTo>
                  <a:pt x="1687224" y="2686491"/>
                </a:lnTo>
                <a:lnTo>
                  <a:pt x="1687224" y="3588611"/>
                </a:lnTo>
                <a:lnTo>
                  <a:pt x="1615960" y="3585012"/>
                </a:lnTo>
                <a:cubicBezTo>
                  <a:pt x="708299" y="3492834"/>
                  <a:pt x="0" y="2726286"/>
                  <a:pt x="0" y="1794305"/>
                </a:cubicBezTo>
                <a:cubicBezTo>
                  <a:pt x="0" y="862324"/>
                  <a:pt x="708299" y="95776"/>
                  <a:pt x="1615960" y="3598"/>
                </a:cubicBezTo>
                <a:lnTo>
                  <a:pt x="1687224" y="0"/>
                </a:lnTo>
                <a:close/>
              </a:path>
            </a:pathLst>
          </a:custGeom>
          <a:solidFill>
            <a:srgbClr val="5E2424"/>
          </a:solidFill>
          <a:ln>
            <a:noFill/>
          </a:ln>
          <a:effectLst>
            <a:outerShdw blurRad="520700" dist="292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6" name="Forma Livre: Forma 15">
            <a:extLst>
              <a:ext uri="{FF2B5EF4-FFF2-40B4-BE49-F238E27FC236}">
                <a16:creationId xmlns:a16="http://schemas.microsoft.com/office/drawing/2014/main" id="{153BF185-B4B5-6BC7-54F3-475469469A60}"/>
              </a:ext>
            </a:extLst>
          </p:cNvPr>
          <p:cNvSpPr/>
          <p:nvPr/>
        </p:nvSpPr>
        <p:spPr>
          <a:xfrm>
            <a:off x="6473587" y="1814967"/>
            <a:ext cx="1503480" cy="3197800"/>
          </a:xfrm>
          <a:custGeom>
            <a:avLst/>
            <a:gdLst>
              <a:gd name="connsiteX0" fmla="*/ 0 w 1687224"/>
              <a:gd name="connsiteY0" fmla="*/ 0 h 3588611"/>
              <a:gd name="connsiteX1" fmla="*/ 71264 w 1687224"/>
              <a:gd name="connsiteY1" fmla="*/ 3598 h 3588611"/>
              <a:gd name="connsiteX2" fmla="*/ 1687224 w 1687224"/>
              <a:gd name="connsiteY2" fmla="*/ 1794305 h 3588611"/>
              <a:gd name="connsiteX3" fmla="*/ 71264 w 1687224"/>
              <a:gd name="connsiteY3" fmla="*/ 3585012 h 3588611"/>
              <a:gd name="connsiteX4" fmla="*/ 0 w 1687224"/>
              <a:gd name="connsiteY4" fmla="*/ 3588611 h 3588611"/>
              <a:gd name="connsiteX5" fmla="*/ 0 w 1687224"/>
              <a:gd name="connsiteY5" fmla="*/ 2686491 h 3588611"/>
              <a:gd name="connsiteX6" fmla="*/ 68605 w 1687224"/>
              <a:gd name="connsiteY6" fmla="*/ 2676020 h 3588611"/>
              <a:gd name="connsiteX7" fmla="*/ 787224 w 1687224"/>
              <a:gd name="connsiteY7" fmla="*/ 1794305 h 3588611"/>
              <a:gd name="connsiteX8" fmla="*/ 68605 w 1687224"/>
              <a:gd name="connsiteY8" fmla="*/ 912590 h 3588611"/>
              <a:gd name="connsiteX9" fmla="*/ 0 w 1687224"/>
              <a:gd name="connsiteY9" fmla="*/ 902120 h 3588611"/>
              <a:gd name="connsiteX10" fmla="*/ 0 w 1687224"/>
              <a:gd name="connsiteY10" fmla="*/ 0 h 3588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87224" h="3588611">
                <a:moveTo>
                  <a:pt x="0" y="0"/>
                </a:moveTo>
                <a:lnTo>
                  <a:pt x="71264" y="3598"/>
                </a:lnTo>
                <a:cubicBezTo>
                  <a:pt x="978925" y="95776"/>
                  <a:pt x="1687224" y="862324"/>
                  <a:pt x="1687224" y="1794305"/>
                </a:cubicBezTo>
                <a:cubicBezTo>
                  <a:pt x="1687224" y="2726286"/>
                  <a:pt x="978925" y="3492834"/>
                  <a:pt x="71264" y="3585012"/>
                </a:cubicBezTo>
                <a:lnTo>
                  <a:pt x="0" y="3588611"/>
                </a:lnTo>
                <a:lnTo>
                  <a:pt x="0" y="2686491"/>
                </a:lnTo>
                <a:lnTo>
                  <a:pt x="68605" y="2676020"/>
                </a:lnTo>
                <a:cubicBezTo>
                  <a:pt x="478720" y="2592099"/>
                  <a:pt x="787224" y="2229229"/>
                  <a:pt x="787224" y="1794305"/>
                </a:cubicBezTo>
                <a:cubicBezTo>
                  <a:pt x="787224" y="1359381"/>
                  <a:pt x="478720" y="996512"/>
                  <a:pt x="68605" y="912590"/>
                </a:cubicBezTo>
                <a:lnTo>
                  <a:pt x="0" y="90212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A3E58CA6-BC53-BCFE-A0FE-AEDC1F716CD5}"/>
              </a:ext>
            </a:extLst>
          </p:cNvPr>
          <p:cNvSpPr txBox="1"/>
          <p:nvPr/>
        </p:nvSpPr>
        <p:spPr>
          <a:xfrm>
            <a:off x="846667" y="120771"/>
            <a:ext cx="56269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 panose="020B0503020102020204" pitchFamily="34" charset="0"/>
              </a:rPr>
              <a:t>Contexto</a:t>
            </a: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A5E262DC-4123-F9E8-B101-B07CEA4840EA}"/>
              </a:ext>
            </a:extLst>
          </p:cNvPr>
          <p:cNvCxnSpPr>
            <a:cxnSpLocks/>
          </p:cNvCxnSpPr>
          <p:nvPr/>
        </p:nvCxnSpPr>
        <p:spPr>
          <a:xfrm flipV="1">
            <a:off x="846667" y="0"/>
            <a:ext cx="0" cy="886691"/>
          </a:xfrm>
          <a:prstGeom prst="line">
            <a:avLst/>
          </a:prstGeom>
          <a:ln w="19050">
            <a:solidFill>
              <a:srgbClr val="5E242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39F3442A-4DE6-7497-2432-8E69EED6899E}"/>
              </a:ext>
            </a:extLst>
          </p:cNvPr>
          <p:cNvCxnSpPr>
            <a:cxnSpLocks/>
          </p:cNvCxnSpPr>
          <p:nvPr/>
        </p:nvCxnSpPr>
        <p:spPr>
          <a:xfrm flipH="1">
            <a:off x="846667" y="2124364"/>
            <a:ext cx="4224097" cy="0"/>
          </a:xfrm>
          <a:prstGeom prst="line">
            <a:avLst/>
          </a:prstGeom>
          <a:ln>
            <a:solidFill>
              <a:srgbClr val="5E2424"/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D1AFCEE7-F69C-B539-1143-D94604FE4467}"/>
              </a:ext>
            </a:extLst>
          </p:cNvPr>
          <p:cNvSpPr txBox="1"/>
          <p:nvPr/>
        </p:nvSpPr>
        <p:spPr>
          <a:xfrm>
            <a:off x="740723" y="1037250"/>
            <a:ext cx="45406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200" dirty="0">
                <a:solidFill>
                  <a:srgbClr val="DDB247"/>
                </a:solidFill>
                <a:latin typeface="Franklin Gothic Heavy" panose="020B0903020102020204" pitchFamily="34" charset="0"/>
              </a:rPr>
              <a:t>Segmento</a:t>
            </a:r>
          </a:p>
        </p:txBody>
      </p:sp>
      <p:pic>
        <p:nvPicPr>
          <p:cNvPr id="20" name="Gráfico 19">
            <a:extLst>
              <a:ext uri="{FF2B5EF4-FFF2-40B4-BE49-F238E27FC236}">
                <a16:creationId xmlns:a16="http://schemas.microsoft.com/office/drawing/2014/main" id="{DE97D600-6ED4-57CD-03D6-39E722DC2CB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b="16451"/>
          <a:stretch/>
        </p:blipFill>
        <p:spPr>
          <a:xfrm>
            <a:off x="846667" y="2760029"/>
            <a:ext cx="301160" cy="352266"/>
          </a:xfrm>
          <a:prstGeom prst="rect">
            <a:avLst/>
          </a:prstGeom>
        </p:spPr>
      </p:pic>
      <p:sp>
        <p:nvSpPr>
          <p:cNvPr id="21" name="CaixaDeTexto 20">
            <a:extLst>
              <a:ext uri="{FF2B5EF4-FFF2-40B4-BE49-F238E27FC236}">
                <a16:creationId xmlns:a16="http://schemas.microsoft.com/office/drawing/2014/main" id="{4CAD85AD-A069-472A-1106-FB9DECD9C030}"/>
              </a:ext>
            </a:extLst>
          </p:cNvPr>
          <p:cNvSpPr txBox="1"/>
          <p:nvPr/>
        </p:nvSpPr>
        <p:spPr>
          <a:xfrm>
            <a:off x="1194618" y="2739927"/>
            <a:ext cx="3084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Franklin Gothic Book" panose="020B0503020102020204" pitchFamily="34" charset="0"/>
              </a:rPr>
              <a:t>Maturação de vinho no Brasil 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C13E7E3C-74EC-11FD-0FBF-F5C21E1BB242}"/>
              </a:ext>
            </a:extLst>
          </p:cNvPr>
          <p:cNvSpPr txBox="1"/>
          <p:nvPr/>
        </p:nvSpPr>
        <p:spPr>
          <a:xfrm>
            <a:off x="-3233971" y="3611607"/>
            <a:ext cx="30844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Franklin Gothic Book" panose="020B0503020102020204" pitchFamily="34" charset="0"/>
              </a:rPr>
              <a:t>Evolução na qualidade do vinho</a:t>
            </a:r>
          </a:p>
        </p:txBody>
      </p:sp>
      <p:pic>
        <p:nvPicPr>
          <p:cNvPr id="29" name="Gráfico 28">
            <a:extLst>
              <a:ext uri="{FF2B5EF4-FFF2-40B4-BE49-F238E27FC236}">
                <a16:creationId xmlns:a16="http://schemas.microsoft.com/office/drawing/2014/main" id="{7899E0BC-B850-81CC-2B87-5E871FBE585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b="23400"/>
          <a:stretch/>
        </p:blipFill>
        <p:spPr>
          <a:xfrm>
            <a:off x="-3581922" y="3721270"/>
            <a:ext cx="301160" cy="288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538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6CEB8FA4-A053-148B-67DC-DC5880120424}"/>
              </a:ext>
            </a:extLst>
          </p:cNvPr>
          <p:cNvSpPr/>
          <p:nvPr/>
        </p:nvSpPr>
        <p:spPr>
          <a:xfrm>
            <a:off x="149568" y="112142"/>
            <a:ext cx="11892863" cy="6625087"/>
          </a:xfrm>
          <a:prstGeom prst="roundRect">
            <a:avLst>
              <a:gd name="adj" fmla="val 5209"/>
            </a:avLst>
          </a:prstGeom>
          <a:noFill/>
          <a:ln w="19050">
            <a:solidFill>
              <a:srgbClr val="5E24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 descr="Onda do mar">
            <a:extLst>
              <a:ext uri="{FF2B5EF4-FFF2-40B4-BE49-F238E27FC236}">
                <a16:creationId xmlns:a16="http://schemas.microsoft.com/office/drawing/2014/main" id="{58235BCA-2A01-2FF4-D55F-B6504A52B1D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Forma Livre: Forma 18">
            <a:extLst>
              <a:ext uri="{FF2B5EF4-FFF2-40B4-BE49-F238E27FC236}">
                <a16:creationId xmlns:a16="http://schemas.microsoft.com/office/drawing/2014/main" id="{7A114983-6181-3DCE-CC10-4AD395C29F6A}"/>
              </a:ext>
            </a:extLst>
          </p:cNvPr>
          <p:cNvSpPr/>
          <p:nvPr/>
        </p:nvSpPr>
        <p:spPr>
          <a:xfrm>
            <a:off x="4428589" y="1814967"/>
            <a:ext cx="1503480" cy="3197800"/>
          </a:xfrm>
          <a:custGeom>
            <a:avLst/>
            <a:gdLst>
              <a:gd name="connsiteX0" fmla="*/ 1687224 w 1687224"/>
              <a:gd name="connsiteY0" fmla="*/ 0 h 3588611"/>
              <a:gd name="connsiteX1" fmla="*/ 1687224 w 1687224"/>
              <a:gd name="connsiteY1" fmla="*/ 902120 h 3588611"/>
              <a:gd name="connsiteX2" fmla="*/ 1618619 w 1687224"/>
              <a:gd name="connsiteY2" fmla="*/ 912590 h 3588611"/>
              <a:gd name="connsiteX3" fmla="*/ 900000 w 1687224"/>
              <a:gd name="connsiteY3" fmla="*/ 1794305 h 3588611"/>
              <a:gd name="connsiteX4" fmla="*/ 1618619 w 1687224"/>
              <a:gd name="connsiteY4" fmla="*/ 2676020 h 3588611"/>
              <a:gd name="connsiteX5" fmla="*/ 1687224 w 1687224"/>
              <a:gd name="connsiteY5" fmla="*/ 2686491 h 3588611"/>
              <a:gd name="connsiteX6" fmla="*/ 1687224 w 1687224"/>
              <a:gd name="connsiteY6" fmla="*/ 3588611 h 3588611"/>
              <a:gd name="connsiteX7" fmla="*/ 1615960 w 1687224"/>
              <a:gd name="connsiteY7" fmla="*/ 3585012 h 3588611"/>
              <a:gd name="connsiteX8" fmla="*/ 0 w 1687224"/>
              <a:gd name="connsiteY8" fmla="*/ 1794305 h 3588611"/>
              <a:gd name="connsiteX9" fmla="*/ 1615960 w 1687224"/>
              <a:gd name="connsiteY9" fmla="*/ 3598 h 3588611"/>
              <a:gd name="connsiteX10" fmla="*/ 1687224 w 1687224"/>
              <a:gd name="connsiteY10" fmla="*/ 0 h 3588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87224" h="3588611">
                <a:moveTo>
                  <a:pt x="1687224" y="0"/>
                </a:moveTo>
                <a:lnTo>
                  <a:pt x="1687224" y="902120"/>
                </a:lnTo>
                <a:lnTo>
                  <a:pt x="1618619" y="912590"/>
                </a:lnTo>
                <a:cubicBezTo>
                  <a:pt x="1208504" y="996512"/>
                  <a:pt x="900000" y="1359381"/>
                  <a:pt x="900000" y="1794305"/>
                </a:cubicBezTo>
                <a:cubicBezTo>
                  <a:pt x="900000" y="2229229"/>
                  <a:pt x="1208504" y="2592099"/>
                  <a:pt x="1618619" y="2676020"/>
                </a:cubicBezTo>
                <a:lnTo>
                  <a:pt x="1687224" y="2686491"/>
                </a:lnTo>
                <a:lnTo>
                  <a:pt x="1687224" y="3588611"/>
                </a:lnTo>
                <a:lnTo>
                  <a:pt x="1615960" y="3585012"/>
                </a:lnTo>
                <a:cubicBezTo>
                  <a:pt x="708299" y="3492834"/>
                  <a:pt x="0" y="2726286"/>
                  <a:pt x="0" y="1794305"/>
                </a:cubicBezTo>
                <a:cubicBezTo>
                  <a:pt x="0" y="862324"/>
                  <a:pt x="708299" y="95776"/>
                  <a:pt x="1615960" y="3598"/>
                </a:cubicBezTo>
                <a:lnTo>
                  <a:pt x="1687224" y="0"/>
                </a:lnTo>
                <a:close/>
              </a:path>
            </a:pathLst>
          </a:custGeom>
          <a:solidFill>
            <a:srgbClr val="5E2424"/>
          </a:solidFill>
          <a:ln>
            <a:noFill/>
          </a:ln>
          <a:effectLst>
            <a:outerShdw blurRad="520700" dist="292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6" name="Forma Livre: Forma 15">
            <a:extLst>
              <a:ext uri="{FF2B5EF4-FFF2-40B4-BE49-F238E27FC236}">
                <a16:creationId xmlns:a16="http://schemas.microsoft.com/office/drawing/2014/main" id="{153BF185-B4B5-6BC7-54F3-475469469A60}"/>
              </a:ext>
            </a:extLst>
          </p:cNvPr>
          <p:cNvSpPr/>
          <p:nvPr/>
        </p:nvSpPr>
        <p:spPr>
          <a:xfrm>
            <a:off x="6473587" y="1814967"/>
            <a:ext cx="1503480" cy="3197800"/>
          </a:xfrm>
          <a:custGeom>
            <a:avLst/>
            <a:gdLst>
              <a:gd name="connsiteX0" fmla="*/ 0 w 1687224"/>
              <a:gd name="connsiteY0" fmla="*/ 0 h 3588611"/>
              <a:gd name="connsiteX1" fmla="*/ 71264 w 1687224"/>
              <a:gd name="connsiteY1" fmla="*/ 3598 h 3588611"/>
              <a:gd name="connsiteX2" fmla="*/ 1687224 w 1687224"/>
              <a:gd name="connsiteY2" fmla="*/ 1794305 h 3588611"/>
              <a:gd name="connsiteX3" fmla="*/ 71264 w 1687224"/>
              <a:gd name="connsiteY3" fmla="*/ 3585012 h 3588611"/>
              <a:gd name="connsiteX4" fmla="*/ 0 w 1687224"/>
              <a:gd name="connsiteY4" fmla="*/ 3588611 h 3588611"/>
              <a:gd name="connsiteX5" fmla="*/ 0 w 1687224"/>
              <a:gd name="connsiteY5" fmla="*/ 2686491 h 3588611"/>
              <a:gd name="connsiteX6" fmla="*/ 68605 w 1687224"/>
              <a:gd name="connsiteY6" fmla="*/ 2676020 h 3588611"/>
              <a:gd name="connsiteX7" fmla="*/ 787224 w 1687224"/>
              <a:gd name="connsiteY7" fmla="*/ 1794305 h 3588611"/>
              <a:gd name="connsiteX8" fmla="*/ 68605 w 1687224"/>
              <a:gd name="connsiteY8" fmla="*/ 912590 h 3588611"/>
              <a:gd name="connsiteX9" fmla="*/ 0 w 1687224"/>
              <a:gd name="connsiteY9" fmla="*/ 902120 h 3588611"/>
              <a:gd name="connsiteX10" fmla="*/ 0 w 1687224"/>
              <a:gd name="connsiteY10" fmla="*/ 0 h 3588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87224" h="3588611">
                <a:moveTo>
                  <a:pt x="0" y="0"/>
                </a:moveTo>
                <a:lnTo>
                  <a:pt x="71264" y="3598"/>
                </a:lnTo>
                <a:cubicBezTo>
                  <a:pt x="978925" y="95776"/>
                  <a:pt x="1687224" y="862324"/>
                  <a:pt x="1687224" y="1794305"/>
                </a:cubicBezTo>
                <a:cubicBezTo>
                  <a:pt x="1687224" y="2726286"/>
                  <a:pt x="978925" y="3492834"/>
                  <a:pt x="71264" y="3585012"/>
                </a:cubicBezTo>
                <a:lnTo>
                  <a:pt x="0" y="3588611"/>
                </a:lnTo>
                <a:lnTo>
                  <a:pt x="0" y="2686491"/>
                </a:lnTo>
                <a:lnTo>
                  <a:pt x="68605" y="2676020"/>
                </a:lnTo>
                <a:cubicBezTo>
                  <a:pt x="478720" y="2592099"/>
                  <a:pt x="787224" y="2229229"/>
                  <a:pt x="787224" y="1794305"/>
                </a:cubicBezTo>
                <a:cubicBezTo>
                  <a:pt x="787224" y="1359381"/>
                  <a:pt x="478720" y="996512"/>
                  <a:pt x="68605" y="912590"/>
                </a:cubicBezTo>
                <a:lnTo>
                  <a:pt x="0" y="90212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A3E58CA6-BC53-BCFE-A0FE-AEDC1F716CD5}"/>
              </a:ext>
            </a:extLst>
          </p:cNvPr>
          <p:cNvSpPr txBox="1"/>
          <p:nvPr/>
        </p:nvSpPr>
        <p:spPr>
          <a:xfrm>
            <a:off x="846667" y="120771"/>
            <a:ext cx="56269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 panose="020B0503020102020204" pitchFamily="34" charset="0"/>
              </a:rPr>
              <a:t>Contexto</a:t>
            </a: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A5E262DC-4123-F9E8-B101-B07CEA4840EA}"/>
              </a:ext>
            </a:extLst>
          </p:cNvPr>
          <p:cNvCxnSpPr>
            <a:cxnSpLocks/>
          </p:cNvCxnSpPr>
          <p:nvPr/>
        </p:nvCxnSpPr>
        <p:spPr>
          <a:xfrm flipV="1">
            <a:off x="846667" y="0"/>
            <a:ext cx="0" cy="886691"/>
          </a:xfrm>
          <a:prstGeom prst="line">
            <a:avLst/>
          </a:prstGeom>
          <a:ln w="19050">
            <a:solidFill>
              <a:srgbClr val="5E242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39F3442A-4DE6-7497-2432-8E69EED6899E}"/>
              </a:ext>
            </a:extLst>
          </p:cNvPr>
          <p:cNvCxnSpPr>
            <a:cxnSpLocks/>
          </p:cNvCxnSpPr>
          <p:nvPr/>
        </p:nvCxnSpPr>
        <p:spPr>
          <a:xfrm flipH="1">
            <a:off x="846667" y="2124364"/>
            <a:ext cx="4224097" cy="0"/>
          </a:xfrm>
          <a:prstGeom prst="line">
            <a:avLst/>
          </a:prstGeom>
          <a:ln>
            <a:solidFill>
              <a:srgbClr val="5E2424"/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D1AFCEE7-F69C-B539-1143-D94604FE4467}"/>
              </a:ext>
            </a:extLst>
          </p:cNvPr>
          <p:cNvSpPr txBox="1"/>
          <p:nvPr/>
        </p:nvSpPr>
        <p:spPr>
          <a:xfrm>
            <a:off x="740723" y="1037250"/>
            <a:ext cx="45406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200" dirty="0">
                <a:solidFill>
                  <a:srgbClr val="DDB247"/>
                </a:solidFill>
                <a:latin typeface="Franklin Gothic Heavy" panose="020B0903020102020204" pitchFamily="34" charset="0"/>
              </a:rPr>
              <a:t>Segmento</a:t>
            </a:r>
          </a:p>
        </p:txBody>
      </p:sp>
      <p:pic>
        <p:nvPicPr>
          <p:cNvPr id="20" name="Gráfico 19">
            <a:extLst>
              <a:ext uri="{FF2B5EF4-FFF2-40B4-BE49-F238E27FC236}">
                <a16:creationId xmlns:a16="http://schemas.microsoft.com/office/drawing/2014/main" id="{DE97D600-6ED4-57CD-03D6-39E722DC2CB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b="16451"/>
          <a:stretch/>
        </p:blipFill>
        <p:spPr>
          <a:xfrm>
            <a:off x="846667" y="2760029"/>
            <a:ext cx="301160" cy="352266"/>
          </a:xfrm>
          <a:prstGeom prst="rect">
            <a:avLst/>
          </a:prstGeom>
        </p:spPr>
      </p:pic>
      <p:sp>
        <p:nvSpPr>
          <p:cNvPr id="21" name="CaixaDeTexto 20">
            <a:extLst>
              <a:ext uri="{FF2B5EF4-FFF2-40B4-BE49-F238E27FC236}">
                <a16:creationId xmlns:a16="http://schemas.microsoft.com/office/drawing/2014/main" id="{4CAD85AD-A069-472A-1106-FB9DECD9C030}"/>
              </a:ext>
            </a:extLst>
          </p:cNvPr>
          <p:cNvSpPr txBox="1"/>
          <p:nvPr/>
        </p:nvSpPr>
        <p:spPr>
          <a:xfrm>
            <a:off x="1194618" y="2739927"/>
            <a:ext cx="3084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Franklin Gothic Book" panose="020B0503020102020204" pitchFamily="34" charset="0"/>
              </a:rPr>
              <a:t>Maturação de vinho no Brasil 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C7FA65E8-86FA-B767-57D3-CFDD25E9C5E1}"/>
              </a:ext>
            </a:extLst>
          </p:cNvPr>
          <p:cNvSpPr txBox="1"/>
          <p:nvPr/>
        </p:nvSpPr>
        <p:spPr>
          <a:xfrm>
            <a:off x="1194618" y="3611607"/>
            <a:ext cx="30844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Franklin Gothic Book" panose="020B0503020102020204" pitchFamily="34" charset="0"/>
              </a:rPr>
              <a:t>Evolução na qualidade do vinho</a:t>
            </a:r>
          </a:p>
        </p:txBody>
      </p:sp>
      <p:pic>
        <p:nvPicPr>
          <p:cNvPr id="24" name="Gráfico 23">
            <a:extLst>
              <a:ext uri="{FF2B5EF4-FFF2-40B4-BE49-F238E27FC236}">
                <a16:creationId xmlns:a16="http://schemas.microsoft.com/office/drawing/2014/main" id="{C21C367B-6160-392F-F487-B602AF6182F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b="23400"/>
          <a:stretch/>
        </p:blipFill>
        <p:spPr>
          <a:xfrm>
            <a:off x="846667" y="3721270"/>
            <a:ext cx="301160" cy="288360"/>
          </a:xfrm>
          <a:prstGeom prst="rect">
            <a:avLst/>
          </a:prstGeom>
        </p:spPr>
      </p:pic>
      <p:sp>
        <p:nvSpPr>
          <p:cNvPr id="27" name="CaixaDeTexto 26">
            <a:extLst>
              <a:ext uri="{FF2B5EF4-FFF2-40B4-BE49-F238E27FC236}">
                <a16:creationId xmlns:a16="http://schemas.microsoft.com/office/drawing/2014/main" id="{A6A93DE1-D6AF-6797-A590-A18B49CE417E}"/>
              </a:ext>
            </a:extLst>
          </p:cNvPr>
          <p:cNvSpPr txBox="1"/>
          <p:nvPr/>
        </p:nvSpPr>
        <p:spPr>
          <a:xfrm>
            <a:off x="-3077525" y="4528087"/>
            <a:ext cx="30844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Franklin Gothic Book" panose="020B0503020102020204" pitchFamily="34" charset="0"/>
              </a:rPr>
              <a:t>Monitoramento de temperatura e umidade</a:t>
            </a:r>
          </a:p>
        </p:txBody>
      </p:sp>
      <p:pic>
        <p:nvPicPr>
          <p:cNvPr id="28" name="Gráfico 27">
            <a:extLst>
              <a:ext uri="{FF2B5EF4-FFF2-40B4-BE49-F238E27FC236}">
                <a16:creationId xmlns:a16="http://schemas.microsoft.com/office/drawing/2014/main" id="{F63F4EE2-C886-FCFA-2C0B-DC65FCD7F389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b="11644"/>
          <a:stretch/>
        </p:blipFill>
        <p:spPr>
          <a:xfrm>
            <a:off x="-3429116" y="4700159"/>
            <a:ext cx="301160" cy="332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9792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6CEB8FA4-A053-148B-67DC-DC5880120424}"/>
              </a:ext>
            </a:extLst>
          </p:cNvPr>
          <p:cNvSpPr/>
          <p:nvPr/>
        </p:nvSpPr>
        <p:spPr>
          <a:xfrm>
            <a:off x="149568" y="112142"/>
            <a:ext cx="11892863" cy="6625087"/>
          </a:xfrm>
          <a:prstGeom prst="roundRect">
            <a:avLst>
              <a:gd name="adj" fmla="val 5209"/>
            </a:avLst>
          </a:prstGeom>
          <a:noFill/>
          <a:ln w="19050">
            <a:solidFill>
              <a:srgbClr val="5E24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 descr="Onda do mar">
            <a:extLst>
              <a:ext uri="{FF2B5EF4-FFF2-40B4-BE49-F238E27FC236}">
                <a16:creationId xmlns:a16="http://schemas.microsoft.com/office/drawing/2014/main" id="{58235BCA-2A01-2FF4-D55F-B6504A52B1D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Forma Livre: Forma 18">
            <a:extLst>
              <a:ext uri="{FF2B5EF4-FFF2-40B4-BE49-F238E27FC236}">
                <a16:creationId xmlns:a16="http://schemas.microsoft.com/office/drawing/2014/main" id="{7A114983-6181-3DCE-CC10-4AD395C29F6A}"/>
              </a:ext>
            </a:extLst>
          </p:cNvPr>
          <p:cNvSpPr/>
          <p:nvPr/>
        </p:nvSpPr>
        <p:spPr>
          <a:xfrm>
            <a:off x="4428589" y="1814967"/>
            <a:ext cx="1503480" cy="3197800"/>
          </a:xfrm>
          <a:custGeom>
            <a:avLst/>
            <a:gdLst>
              <a:gd name="connsiteX0" fmla="*/ 1687224 w 1687224"/>
              <a:gd name="connsiteY0" fmla="*/ 0 h 3588611"/>
              <a:gd name="connsiteX1" fmla="*/ 1687224 w 1687224"/>
              <a:gd name="connsiteY1" fmla="*/ 902120 h 3588611"/>
              <a:gd name="connsiteX2" fmla="*/ 1618619 w 1687224"/>
              <a:gd name="connsiteY2" fmla="*/ 912590 h 3588611"/>
              <a:gd name="connsiteX3" fmla="*/ 900000 w 1687224"/>
              <a:gd name="connsiteY3" fmla="*/ 1794305 h 3588611"/>
              <a:gd name="connsiteX4" fmla="*/ 1618619 w 1687224"/>
              <a:gd name="connsiteY4" fmla="*/ 2676020 h 3588611"/>
              <a:gd name="connsiteX5" fmla="*/ 1687224 w 1687224"/>
              <a:gd name="connsiteY5" fmla="*/ 2686491 h 3588611"/>
              <a:gd name="connsiteX6" fmla="*/ 1687224 w 1687224"/>
              <a:gd name="connsiteY6" fmla="*/ 3588611 h 3588611"/>
              <a:gd name="connsiteX7" fmla="*/ 1615960 w 1687224"/>
              <a:gd name="connsiteY7" fmla="*/ 3585012 h 3588611"/>
              <a:gd name="connsiteX8" fmla="*/ 0 w 1687224"/>
              <a:gd name="connsiteY8" fmla="*/ 1794305 h 3588611"/>
              <a:gd name="connsiteX9" fmla="*/ 1615960 w 1687224"/>
              <a:gd name="connsiteY9" fmla="*/ 3598 h 3588611"/>
              <a:gd name="connsiteX10" fmla="*/ 1687224 w 1687224"/>
              <a:gd name="connsiteY10" fmla="*/ 0 h 3588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87224" h="3588611">
                <a:moveTo>
                  <a:pt x="1687224" y="0"/>
                </a:moveTo>
                <a:lnTo>
                  <a:pt x="1687224" y="902120"/>
                </a:lnTo>
                <a:lnTo>
                  <a:pt x="1618619" y="912590"/>
                </a:lnTo>
                <a:cubicBezTo>
                  <a:pt x="1208504" y="996512"/>
                  <a:pt x="900000" y="1359381"/>
                  <a:pt x="900000" y="1794305"/>
                </a:cubicBezTo>
                <a:cubicBezTo>
                  <a:pt x="900000" y="2229229"/>
                  <a:pt x="1208504" y="2592099"/>
                  <a:pt x="1618619" y="2676020"/>
                </a:cubicBezTo>
                <a:lnTo>
                  <a:pt x="1687224" y="2686491"/>
                </a:lnTo>
                <a:lnTo>
                  <a:pt x="1687224" y="3588611"/>
                </a:lnTo>
                <a:lnTo>
                  <a:pt x="1615960" y="3585012"/>
                </a:lnTo>
                <a:cubicBezTo>
                  <a:pt x="708299" y="3492834"/>
                  <a:pt x="0" y="2726286"/>
                  <a:pt x="0" y="1794305"/>
                </a:cubicBezTo>
                <a:cubicBezTo>
                  <a:pt x="0" y="862324"/>
                  <a:pt x="708299" y="95776"/>
                  <a:pt x="1615960" y="3598"/>
                </a:cubicBezTo>
                <a:lnTo>
                  <a:pt x="1687224" y="0"/>
                </a:lnTo>
                <a:close/>
              </a:path>
            </a:pathLst>
          </a:custGeom>
          <a:solidFill>
            <a:srgbClr val="5E2424"/>
          </a:solidFill>
          <a:ln>
            <a:noFill/>
          </a:ln>
          <a:effectLst>
            <a:outerShdw blurRad="520700" dist="292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6" name="Forma Livre: Forma 15">
            <a:extLst>
              <a:ext uri="{FF2B5EF4-FFF2-40B4-BE49-F238E27FC236}">
                <a16:creationId xmlns:a16="http://schemas.microsoft.com/office/drawing/2014/main" id="{153BF185-B4B5-6BC7-54F3-475469469A60}"/>
              </a:ext>
            </a:extLst>
          </p:cNvPr>
          <p:cNvSpPr/>
          <p:nvPr/>
        </p:nvSpPr>
        <p:spPr>
          <a:xfrm>
            <a:off x="6473587" y="1814967"/>
            <a:ext cx="1503480" cy="3197800"/>
          </a:xfrm>
          <a:custGeom>
            <a:avLst/>
            <a:gdLst>
              <a:gd name="connsiteX0" fmla="*/ 0 w 1687224"/>
              <a:gd name="connsiteY0" fmla="*/ 0 h 3588611"/>
              <a:gd name="connsiteX1" fmla="*/ 71264 w 1687224"/>
              <a:gd name="connsiteY1" fmla="*/ 3598 h 3588611"/>
              <a:gd name="connsiteX2" fmla="*/ 1687224 w 1687224"/>
              <a:gd name="connsiteY2" fmla="*/ 1794305 h 3588611"/>
              <a:gd name="connsiteX3" fmla="*/ 71264 w 1687224"/>
              <a:gd name="connsiteY3" fmla="*/ 3585012 h 3588611"/>
              <a:gd name="connsiteX4" fmla="*/ 0 w 1687224"/>
              <a:gd name="connsiteY4" fmla="*/ 3588611 h 3588611"/>
              <a:gd name="connsiteX5" fmla="*/ 0 w 1687224"/>
              <a:gd name="connsiteY5" fmla="*/ 2686491 h 3588611"/>
              <a:gd name="connsiteX6" fmla="*/ 68605 w 1687224"/>
              <a:gd name="connsiteY6" fmla="*/ 2676020 h 3588611"/>
              <a:gd name="connsiteX7" fmla="*/ 787224 w 1687224"/>
              <a:gd name="connsiteY7" fmla="*/ 1794305 h 3588611"/>
              <a:gd name="connsiteX8" fmla="*/ 68605 w 1687224"/>
              <a:gd name="connsiteY8" fmla="*/ 912590 h 3588611"/>
              <a:gd name="connsiteX9" fmla="*/ 0 w 1687224"/>
              <a:gd name="connsiteY9" fmla="*/ 902120 h 3588611"/>
              <a:gd name="connsiteX10" fmla="*/ 0 w 1687224"/>
              <a:gd name="connsiteY10" fmla="*/ 0 h 3588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87224" h="3588611">
                <a:moveTo>
                  <a:pt x="0" y="0"/>
                </a:moveTo>
                <a:lnTo>
                  <a:pt x="71264" y="3598"/>
                </a:lnTo>
                <a:cubicBezTo>
                  <a:pt x="978925" y="95776"/>
                  <a:pt x="1687224" y="862324"/>
                  <a:pt x="1687224" y="1794305"/>
                </a:cubicBezTo>
                <a:cubicBezTo>
                  <a:pt x="1687224" y="2726286"/>
                  <a:pt x="978925" y="3492834"/>
                  <a:pt x="71264" y="3585012"/>
                </a:cubicBezTo>
                <a:lnTo>
                  <a:pt x="0" y="3588611"/>
                </a:lnTo>
                <a:lnTo>
                  <a:pt x="0" y="2686491"/>
                </a:lnTo>
                <a:lnTo>
                  <a:pt x="68605" y="2676020"/>
                </a:lnTo>
                <a:cubicBezTo>
                  <a:pt x="478720" y="2592099"/>
                  <a:pt x="787224" y="2229229"/>
                  <a:pt x="787224" y="1794305"/>
                </a:cubicBezTo>
                <a:cubicBezTo>
                  <a:pt x="787224" y="1359381"/>
                  <a:pt x="478720" y="996512"/>
                  <a:pt x="68605" y="912590"/>
                </a:cubicBezTo>
                <a:lnTo>
                  <a:pt x="0" y="90212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A3E58CA6-BC53-BCFE-A0FE-AEDC1F716CD5}"/>
              </a:ext>
            </a:extLst>
          </p:cNvPr>
          <p:cNvSpPr txBox="1"/>
          <p:nvPr/>
        </p:nvSpPr>
        <p:spPr>
          <a:xfrm>
            <a:off x="846667" y="120771"/>
            <a:ext cx="56269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 panose="020B0503020102020204" pitchFamily="34" charset="0"/>
              </a:rPr>
              <a:t>Contexto</a:t>
            </a: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A5E262DC-4123-F9E8-B101-B07CEA4840EA}"/>
              </a:ext>
            </a:extLst>
          </p:cNvPr>
          <p:cNvCxnSpPr>
            <a:cxnSpLocks/>
          </p:cNvCxnSpPr>
          <p:nvPr/>
        </p:nvCxnSpPr>
        <p:spPr>
          <a:xfrm flipV="1">
            <a:off x="846667" y="0"/>
            <a:ext cx="0" cy="886691"/>
          </a:xfrm>
          <a:prstGeom prst="line">
            <a:avLst/>
          </a:prstGeom>
          <a:ln w="19050">
            <a:solidFill>
              <a:srgbClr val="5E242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39F3442A-4DE6-7497-2432-8E69EED6899E}"/>
              </a:ext>
            </a:extLst>
          </p:cNvPr>
          <p:cNvCxnSpPr>
            <a:cxnSpLocks/>
          </p:cNvCxnSpPr>
          <p:nvPr/>
        </p:nvCxnSpPr>
        <p:spPr>
          <a:xfrm flipH="1">
            <a:off x="846667" y="2124364"/>
            <a:ext cx="4224097" cy="0"/>
          </a:xfrm>
          <a:prstGeom prst="line">
            <a:avLst/>
          </a:prstGeom>
          <a:ln>
            <a:solidFill>
              <a:srgbClr val="5E2424"/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D1AFCEE7-F69C-B539-1143-D94604FE4467}"/>
              </a:ext>
            </a:extLst>
          </p:cNvPr>
          <p:cNvSpPr txBox="1"/>
          <p:nvPr/>
        </p:nvSpPr>
        <p:spPr>
          <a:xfrm>
            <a:off x="740723" y="1037250"/>
            <a:ext cx="45406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200" dirty="0">
                <a:solidFill>
                  <a:srgbClr val="DDB247"/>
                </a:solidFill>
                <a:latin typeface="Franklin Gothic Heavy" panose="020B0903020102020204" pitchFamily="34" charset="0"/>
              </a:rPr>
              <a:t>Segmento</a:t>
            </a:r>
          </a:p>
        </p:txBody>
      </p:sp>
      <p:pic>
        <p:nvPicPr>
          <p:cNvPr id="20" name="Gráfico 19">
            <a:extLst>
              <a:ext uri="{FF2B5EF4-FFF2-40B4-BE49-F238E27FC236}">
                <a16:creationId xmlns:a16="http://schemas.microsoft.com/office/drawing/2014/main" id="{DE97D600-6ED4-57CD-03D6-39E722DC2CB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b="16451"/>
          <a:stretch/>
        </p:blipFill>
        <p:spPr>
          <a:xfrm>
            <a:off x="846667" y="2760029"/>
            <a:ext cx="301160" cy="352266"/>
          </a:xfrm>
          <a:prstGeom prst="rect">
            <a:avLst/>
          </a:prstGeom>
        </p:spPr>
      </p:pic>
      <p:sp>
        <p:nvSpPr>
          <p:cNvPr id="21" name="CaixaDeTexto 20">
            <a:extLst>
              <a:ext uri="{FF2B5EF4-FFF2-40B4-BE49-F238E27FC236}">
                <a16:creationId xmlns:a16="http://schemas.microsoft.com/office/drawing/2014/main" id="{4CAD85AD-A069-472A-1106-FB9DECD9C030}"/>
              </a:ext>
            </a:extLst>
          </p:cNvPr>
          <p:cNvSpPr txBox="1"/>
          <p:nvPr/>
        </p:nvSpPr>
        <p:spPr>
          <a:xfrm>
            <a:off x="1194618" y="2739927"/>
            <a:ext cx="3084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Franklin Gothic Book" panose="020B0503020102020204" pitchFamily="34" charset="0"/>
              </a:rPr>
              <a:t>Maturação de vinho no Brasil 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C7FA65E8-86FA-B767-57D3-CFDD25E9C5E1}"/>
              </a:ext>
            </a:extLst>
          </p:cNvPr>
          <p:cNvSpPr txBox="1"/>
          <p:nvPr/>
        </p:nvSpPr>
        <p:spPr>
          <a:xfrm>
            <a:off x="1194618" y="3611607"/>
            <a:ext cx="30844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Franklin Gothic Book" panose="020B0503020102020204" pitchFamily="34" charset="0"/>
              </a:rPr>
              <a:t>Evolução na qualidade do vinho</a:t>
            </a:r>
          </a:p>
        </p:txBody>
      </p:sp>
      <p:pic>
        <p:nvPicPr>
          <p:cNvPr id="24" name="Gráfico 23">
            <a:extLst>
              <a:ext uri="{FF2B5EF4-FFF2-40B4-BE49-F238E27FC236}">
                <a16:creationId xmlns:a16="http://schemas.microsoft.com/office/drawing/2014/main" id="{C21C367B-6160-392F-F487-B602AF6182F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b="23400"/>
          <a:stretch/>
        </p:blipFill>
        <p:spPr>
          <a:xfrm>
            <a:off x="846667" y="3721270"/>
            <a:ext cx="301160" cy="28836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04F5FB38-65EA-1E5A-B4C7-EA55F53C66DA}"/>
              </a:ext>
            </a:extLst>
          </p:cNvPr>
          <p:cNvSpPr txBox="1"/>
          <p:nvPr/>
        </p:nvSpPr>
        <p:spPr>
          <a:xfrm>
            <a:off x="1194618" y="4528087"/>
            <a:ext cx="30844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Franklin Gothic Book" panose="020B0503020102020204" pitchFamily="34" charset="0"/>
              </a:rPr>
              <a:t>Monitoramento de temperatura e umidade</a:t>
            </a:r>
          </a:p>
        </p:txBody>
      </p:sp>
      <p:pic>
        <p:nvPicPr>
          <p:cNvPr id="14" name="Gráfico 13">
            <a:extLst>
              <a:ext uri="{FF2B5EF4-FFF2-40B4-BE49-F238E27FC236}">
                <a16:creationId xmlns:a16="http://schemas.microsoft.com/office/drawing/2014/main" id="{51D07DB5-B6FA-4E72-0FFA-DFBB82D5990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b="11644"/>
          <a:stretch/>
        </p:blipFill>
        <p:spPr>
          <a:xfrm>
            <a:off x="843027" y="4700159"/>
            <a:ext cx="301160" cy="332615"/>
          </a:xfrm>
          <a:prstGeom prst="rect">
            <a:avLst/>
          </a:prstGeom>
        </p:spPr>
      </p:pic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1CEEA855-992F-5AA2-58F5-555B2CEB3002}"/>
              </a:ext>
            </a:extLst>
          </p:cNvPr>
          <p:cNvCxnSpPr>
            <a:cxnSpLocks/>
          </p:cNvCxnSpPr>
          <p:nvPr/>
        </p:nvCxnSpPr>
        <p:spPr>
          <a:xfrm flipH="1">
            <a:off x="12447512" y="2124364"/>
            <a:ext cx="4224097" cy="0"/>
          </a:xfrm>
          <a:prstGeom prst="line">
            <a:avLst/>
          </a:prstGeom>
          <a:ln>
            <a:solidFill>
              <a:srgbClr val="5E2424"/>
            </a:solidFill>
            <a:prstDash val="dash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451A6CE7-6DCE-1657-AAE6-15DBBD818416}"/>
              </a:ext>
            </a:extLst>
          </p:cNvPr>
          <p:cNvSpPr txBox="1"/>
          <p:nvPr/>
        </p:nvSpPr>
        <p:spPr>
          <a:xfrm>
            <a:off x="12341568" y="1037250"/>
            <a:ext cx="45406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200" dirty="0">
                <a:solidFill>
                  <a:srgbClr val="DDB247"/>
                </a:solidFill>
                <a:latin typeface="Franklin Gothic Heavy" panose="020B0903020102020204" pitchFamily="34" charset="0"/>
              </a:rPr>
              <a:t>Problema</a:t>
            </a:r>
          </a:p>
        </p:txBody>
      </p:sp>
    </p:spTree>
    <p:extLst>
      <p:ext uri="{BB962C8B-B14F-4D97-AF65-F5344CB8AC3E}">
        <p14:creationId xmlns:p14="http://schemas.microsoft.com/office/powerpoint/2010/main" val="1744449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6CEB8FA4-A053-148B-67DC-DC5880120424}"/>
              </a:ext>
            </a:extLst>
          </p:cNvPr>
          <p:cNvSpPr/>
          <p:nvPr/>
        </p:nvSpPr>
        <p:spPr>
          <a:xfrm>
            <a:off x="149568" y="112142"/>
            <a:ext cx="11892863" cy="6625087"/>
          </a:xfrm>
          <a:prstGeom prst="roundRect">
            <a:avLst>
              <a:gd name="adj" fmla="val 5209"/>
            </a:avLst>
          </a:prstGeom>
          <a:noFill/>
          <a:ln w="19050">
            <a:solidFill>
              <a:srgbClr val="5E24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 descr="Onda do mar">
            <a:extLst>
              <a:ext uri="{FF2B5EF4-FFF2-40B4-BE49-F238E27FC236}">
                <a16:creationId xmlns:a16="http://schemas.microsoft.com/office/drawing/2014/main" id="{58235BCA-2A01-2FF4-D55F-B6504A52B1D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Forma Livre: Forma 18">
            <a:extLst>
              <a:ext uri="{FF2B5EF4-FFF2-40B4-BE49-F238E27FC236}">
                <a16:creationId xmlns:a16="http://schemas.microsoft.com/office/drawing/2014/main" id="{7A114983-6181-3DCE-CC10-4AD395C29F6A}"/>
              </a:ext>
            </a:extLst>
          </p:cNvPr>
          <p:cNvSpPr/>
          <p:nvPr/>
        </p:nvSpPr>
        <p:spPr>
          <a:xfrm>
            <a:off x="4428589" y="1814967"/>
            <a:ext cx="1503480" cy="3197800"/>
          </a:xfrm>
          <a:custGeom>
            <a:avLst/>
            <a:gdLst>
              <a:gd name="connsiteX0" fmla="*/ 1687224 w 1687224"/>
              <a:gd name="connsiteY0" fmla="*/ 0 h 3588611"/>
              <a:gd name="connsiteX1" fmla="*/ 1687224 w 1687224"/>
              <a:gd name="connsiteY1" fmla="*/ 902120 h 3588611"/>
              <a:gd name="connsiteX2" fmla="*/ 1618619 w 1687224"/>
              <a:gd name="connsiteY2" fmla="*/ 912590 h 3588611"/>
              <a:gd name="connsiteX3" fmla="*/ 900000 w 1687224"/>
              <a:gd name="connsiteY3" fmla="*/ 1794305 h 3588611"/>
              <a:gd name="connsiteX4" fmla="*/ 1618619 w 1687224"/>
              <a:gd name="connsiteY4" fmla="*/ 2676020 h 3588611"/>
              <a:gd name="connsiteX5" fmla="*/ 1687224 w 1687224"/>
              <a:gd name="connsiteY5" fmla="*/ 2686491 h 3588611"/>
              <a:gd name="connsiteX6" fmla="*/ 1687224 w 1687224"/>
              <a:gd name="connsiteY6" fmla="*/ 3588611 h 3588611"/>
              <a:gd name="connsiteX7" fmla="*/ 1615960 w 1687224"/>
              <a:gd name="connsiteY7" fmla="*/ 3585012 h 3588611"/>
              <a:gd name="connsiteX8" fmla="*/ 0 w 1687224"/>
              <a:gd name="connsiteY8" fmla="*/ 1794305 h 3588611"/>
              <a:gd name="connsiteX9" fmla="*/ 1615960 w 1687224"/>
              <a:gd name="connsiteY9" fmla="*/ 3598 h 3588611"/>
              <a:gd name="connsiteX10" fmla="*/ 1687224 w 1687224"/>
              <a:gd name="connsiteY10" fmla="*/ 0 h 3588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87224" h="3588611">
                <a:moveTo>
                  <a:pt x="1687224" y="0"/>
                </a:moveTo>
                <a:lnTo>
                  <a:pt x="1687224" y="902120"/>
                </a:lnTo>
                <a:lnTo>
                  <a:pt x="1618619" y="912590"/>
                </a:lnTo>
                <a:cubicBezTo>
                  <a:pt x="1208504" y="996512"/>
                  <a:pt x="900000" y="1359381"/>
                  <a:pt x="900000" y="1794305"/>
                </a:cubicBezTo>
                <a:cubicBezTo>
                  <a:pt x="900000" y="2229229"/>
                  <a:pt x="1208504" y="2592099"/>
                  <a:pt x="1618619" y="2676020"/>
                </a:cubicBezTo>
                <a:lnTo>
                  <a:pt x="1687224" y="2686491"/>
                </a:lnTo>
                <a:lnTo>
                  <a:pt x="1687224" y="3588611"/>
                </a:lnTo>
                <a:lnTo>
                  <a:pt x="1615960" y="3585012"/>
                </a:lnTo>
                <a:cubicBezTo>
                  <a:pt x="708299" y="3492834"/>
                  <a:pt x="0" y="2726286"/>
                  <a:pt x="0" y="1794305"/>
                </a:cubicBezTo>
                <a:cubicBezTo>
                  <a:pt x="0" y="862324"/>
                  <a:pt x="708299" y="95776"/>
                  <a:pt x="1615960" y="3598"/>
                </a:cubicBezTo>
                <a:lnTo>
                  <a:pt x="1687224" y="0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6" name="Forma Livre: Forma 15">
            <a:extLst>
              <a:ext uri="{FF2B5EF4-FFF2-40B4-BE49-F238E27FC236}">
                <a16:creationId xmlns:a16="http://schemas.microsoft.com/office/drawing/2014/main" id="{153BF185-B4B5-6BC7-54F3-475469469A60}"/>
              </a:ext>
            </a:extLst>
          </p:cNvPr>
          <p:cNvSpPr/>
          <p:nvPr/>
        </p:nvSpPr>
        <p:spPr>
          <a:xfrm>
            <a:off x="6473587" y="1814967"/>
            <a:ext cx="1503480" cy="3197800"/>
          </a:xfrm>
          <a:custGeom>
            <a:avLst/>
            <a:gdLst>
              <a:gd name="connsiteX0" fmla="*/ 0 w 1687224"/>
              <a:gd name="connsiteY0" fmla="*/ 0 h 3588611"/>
              <a:gd name="connsiteX1" fmla="*/ 71264 w 1687224"/>
              <a:gd name="connsiteY1" fmla="*/ 3598 h 3588611"/>
              <a:gd name="connsiteX2" fmla="*/ 1687224 w 1687224"/>
              <a:gd name="connsiteY2" fmla="*/ 1794305 h 3588611"/>
              <a:gd name="connsiteX3" fmla="*/ 71264 w 1687224"/>
              <a:gd name="connsiteY3" fmla="*/ 3585012 h 3588611"/>
              <a:gd name="connsiteX4" fmla="*/ 0 w 1687224"/>
              <a:gd name="connsiteY4" fmla="*/ 3588611 h 3588611"/>
              <a:gd name="connsiteX5" fmla="*/ 0 w 1687224"/>
              <a:gd name="connsiteY5" fmla="*/ 2686491 h 3588611"/>
              <a:gd name="connsiteX6" fmla="*/ 68605 w 1687224"/>
              <a:gd name="connsiteY6" fmla="*/ 2676020 h 3588611"/>
              <a:gd name="connsiteX7" fmla="*/ 787224 w 1687224"/>
              <a:gd name="connsiteY7" fmla="*/ 1794305 h 3588611"/>
              <a:gd name="connsiteX8" fmla="*/ 68605 w 1687224"/>
              <a:gd name="connsiteY8" fmla="*/ 912590 h 3588611"/>
              <a:gd name="connsiteX9" fmla="*/ 0 w 1687224"/>
              <a:gd name="connsiteY9" fmla="*/ 902120 h 3588611"/>
              <a:gd name="connsiteX10" fmla="*/ 0 w 1687224"/>
              <a:gd name="connsiteY10" fmla="*/ 0 h 3588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87224" h="3588611">
                <a:moveTo>
                  <a:pt x="0" y="0"/>
                </a:moveTo>
                <a:lnTo>
                  <a:pt x="71264" y="3598"/>
                </a:lnTo>
                <a:cubicBezTo>
                  <a:pt x="978925" y="95776"/>
                  <a:pt x="1687224" y="862324"/>
                  <a:pt x="1687224" y="1794305"/>
                </a:cubicBezTo>
                <a:cubicBezTo>
                  <a:pt x="1687224" y="2726286"/>
                  <a:pt x="978925" y="3492834"/>
                  <a:pt x="71264" y="3585012"/>
                </a:cubicBezTo>
                <a:lnTo>
                  <a:pt x="0" y="3588611"/>
                </a:lnTo>
                <a:lnTo>
                  <a:pt x="0" y="2686491"/>
                </a:lnTo>
                <a:lnTo>
                  <a:pt x="68605" y="2676020"/>
                </a:lnTo>
                <a:cubicBezTo>
                  <a:pt x="478720" y="2592099"/>
                  <a:pt x="787224" y="2229229"/>
                  <a:pt x="787224" y="1794305"/>
                </a:cubicBezTo>
                <a:cubicBezTo>
                  <a:pt x="787224" y="1359381"/>
                  <a:pt x="478720" y="996512"/>
                  <a:pt x="68605" y="912590"/>
                </a:cubicBezTo>
                <a:lnTo>
                  <a:pt x="0" y="902120"/>
                </a:lnTo>
                <a:lnTo>
                  <a:pt x="0" y="0"/>
                </a:lnTo>
                <a:close/>
              </a:path>
            </a:pathLst>
          </a:custGeom>
          <a:solidFill>
            <a:srgbClr val="5E2424"/>
          </a:solidFill>
          <a:ln>
            <a:noFill/>
          </a:ln>
          <a:effectLst>
            <a:outerShdw blurRad="520700" dist="292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A3E58CA6-BC53-BCFE-A0FE-AEDC1F716CD5}"/>
              </a:ext>
            </a:extLst>
          </p:cNvPr>
          <p:cNvSpPr txBox="1"/>
          <p:nvPr/>
        </p:nvSpPr>
        <p:spPr>
          <a:xfrm>
            <a:off x="846667" y="120771"/>
            <a:ext cx="56269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 panose="020B0503020102020204" pitchFamily="34" charset="0"/>
              </a:rPr>
              <a:t>Contexto</a:t>
            </a: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A5E262DC-4123-F9E8-B101-B07CEA4840EA}"/>
              </a:ext>
            </a:extLst>
          </p:cNvPr>
          <p:cNvCxnSpPr>
            <a:cxnSpLocks/>
          </p:cNvCxnSpPr>
          <p:nvPr/>
        </p:nvCxnSpPr>
        <p:spPr>
          <a:xfrm flipV="1">
            <a:off x="846667" y="0"/>
            <a:ext cx="0" cy="886691"/>
          </a:xfrm>
          <a:prstGeom prst="line">
            <a:avLst/>
          </a:prstGeom>
          <a:ln w="19050">
            <a:solidFill>
              <a:srgbClr val="5E242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39F3442A-4DE6-7497-2432-8E69EED6899E}"/>
              </a:ext>
            </a:extLst>
          </p:cNvPr>
          <p:cNvCxnSpPr>
            <a:cxnSpLocks/>
          </p:cNvCxnSpPr>
          <p:nvPr/>
        </p:nvCxnSpPr>
        <p:spPr>
          <a:xfrm flipH="1">
            <a:off x="7276630" y="2124364"/>
            <a:ext cx="4224097" cy="0"/>
          </a:xfrm>
          <a:prstGeom prst="line">
            <a:avLst/>
          </a:prstGeom>
          <a:ln>
            <a:solidFill>
              <a:srgbClr val="5E2424"/>
            </a:solidFill>
            <a:prstDash val="dash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D1AFCEE7-F69C-B539-1143-D94604FE4467}"/>
              </a:ext>
            </a:extLst>
          </p:cNvPr>
          <p:cNvSpPr txBox="1"/>
          <p:nvPr/>
        </p:nvSpPr>
        <p:spPr>
          <a:xfrm>
            <a:off x="7170686" y="1037250"/>
            <a:ext cx="45406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200" dirty="0">
                <a:solidFill>
                  <a:srgbClr val="DDB247"/>
                </a:solidFill>
                <a:latin typeface="Franklin Gothic Heavy" panose="020B0903020102020204" pitchFamily="34" charset="0"/>
              </a:rPr>
              <a:t>Problema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94744191-7389-7FAC-6813-BD67BA2E5610}"/>
              </a:ext>
            </a:extLst>
          </p:cNvPr>
          <p:cNvSpPr txBox="1"/>
          <p:nvPr/>
        </p:nvSpPr>
        <p:spPr>
          <a:xfrm>
            <a:off x="12872740" y="2739927"/>
            <a:ext cx="30844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Franklin Gothic Book" panose="020B0503020102020204" pitchFamily="34" charset="0"/>
              </a:rPr>
              <a:t>Aumento de risco de fungos devido à alta umidade</a:t>
            </a:r>
          </a:p>
        </p:txBody>
      </p:sp>
      <p:pic>
        <p:nvPicPr>
          <p:cNvPr id="11" name="Gráfico 10">
            <a:extLst>
              <a:ext uri="{FF2B5EF4-FFF2-40B4-BE49-F238E27FC236}">
                <a16:creationId xmlns:a16="http://schemas.microsoft.com/office/drawing/2014/main" id="{9D1A922C-3EF1-12F7-C6D2-001896F3206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b="15102"/>
          <a:stretch/>
        </p:blipFill>
        <p:spPr>
          <a:xfrm>
            <a:off x="12492221" y="2835845"/>
            <a:ext cx="383704" cy="407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3025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6CEB8FA4-A053-148B-67DC-DC5880120424}"/>
              </a:ext>
            </a:extLst>
          </p:cNvPr>
          <p:cNvSpPr/>
          <p:nvPr/>
        </p:nvSpPr>
        <p:spPr>
          <a:xfrm>
            <a:off x="149568" y="112142"/>
            <a:ext cx="11892863" cy="6625087"/>
          </a:xfrm>
          <a:prstGeom prst="roundRect">
            <a:avLst>
              <a:gd name="adj" fmla="val 5209"/>
            </a:avLst>
          </a:prstGeom>
          <a:noFill/>
          <a:ln w="19050">
            <a:solidFill>
              <a:srgbClr val="5E24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 descr="Onda do mar">
            <a:extLst>
              <a:ext uri="{FF2B5EF4-FFF2-40B4-BE49-F238E27FC236}">
                <a16:creationId xmlns:a16="http://schemas.microsoft.com/office/drawing/2014/main" id="{58235BCA-2A01-2FF4-D55F-B6504A52B1D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Forma Livre: Forma 18">
            <a:extLst>
              <a:ext uri="{FF2B5EF4-FFF2-40B4-BE49-F238E27FC236}">
                <a16:creationId xmlns:a16="http://schemas.microsoft.com/office/drawing/2014/main" id="{7A114983-6181-3DCE-CC10-4AD395C29F6A}"/>
              </a:ext>
            </a:extLst>
          </p:cNvPr>
          <p:cNvSpPr/>
          <p:nvPr/>
        </p:nvSpPr>
        <p:spPr>
          <a:xfrm>
            <a:off x="4428589" y="1814967"/>
            <a:ext cx="1503480" cy="3197800"/>
          </a:xfrm>
          <a:custGeom>
            <a:avLst/>
            <a:gdLst>
              <a:gd name="connsiteX0" fmla="*/ 1687224 w 1687224"/>
              <a:gd name="connsiteY0" fmla="*/ 0 h 3588611"/>
              <a:gd name="connsiteX1" fmla="*/ 1687224 w 1687224"/>
              <a:gd name="connsiteY1" fmla="*/ 902120 h 3588611"/>
              <a:gd name="connsiteX2" fmla="*/ 1618619 w 1687224"/>
              <a:gd name="connsiteY2" fmla="*/ 912590 h 3588611"/>
              <a:gd name="connsiteX3" fmla="*/ 900000 w 1687224"/>
              <a:gd name="connsiteY3" fmla="*/ 1794305 h 3588611"/>
              <a:gd name="connsiteX4" fmla="*/ 1618619 w 1687224"/>
              <a:gd name="connsiteY4" fmla="*/ 2676020 h 3588611"/>
              <a:gd name="connsiteX5" fmla="*/ 1687224 w 1687224"/>
              <a:gd name="connsiteY5" fmla="*/ 2686491 h 3588611"/>
              <a:gd name="connsiteX6" fmla="*/ 1687224 w 1687224"/>
              <a:gd name="connsiteY6" fmla="*/ 3588611 h 3588611"/>
              <a:gd name="connsiteX7" fmla="*/ 1615960 w 1687224"/>
              <a:gd name="connsiteY7" fmla="*/ 3585012 h 3588611"/>
              <a:gd name="connsiteX8" fmla="*/ 0 w 1687224"/>
              <a:gd name="connsiteY8" fmla="*/ 1794305 h 3588611"/>
              <a:gd name="connsiteX9" fmla="*/ 1615960 w 1687224"/>
              <a:gd name="connsiteY9" fmla="*/ 3598 h 3588611"/>
              <a:gd name="connsiteX10" fmla="*/ 1687224 w 1687224"/>
              <a:gd name="connsiteY10" fmla="*/ 0 h 3588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87224" h="3588611">
                <a:moveTo>
                  <a:pt x="1687224" y="0"/>
                </a:moveTo>
                <a:lnTo>
                  <a:pt x="1687224" y="902120"/>
                </a:lnTo>
                <a:lnTo>
                  <a:pt x="1618619" y="912590"/>
                </a:lnTo>
                <a:cubicBezTo>
                  <a:pt x="1208504" y="996512"/>
                  <a:pt x="900000" y="1359381"/>
                  <a:pt x="900000" y="1794305"/>
                </a:cubicBezTo>
                <a:cubicBezTo>
                  <a:pt x="900000" y="2229229"/>
                  <a:pt x="1208504" y="2592099"/>
                  <a:pt x="1618619" y="2676020"/>
                </a:cubicBezTo>
                <a:lnTo>
                  <a:pt x="1687224" y="2686491"/>
                </a:lnTo>
                <a:lnTo>
                  <a:pt x="1687224" y="3588611"/>
                </a:lnTo>
                <a:lnTo>
                  <a:pt x="1615960" y="3585012"/>
                </a:lnTo>
                <a:cubicBezTo>
                  <a:pt x="708299" y="3492834"/>
                  <a:pt x="0" y="2726286"/>
                  <a:pt x="0" y="1794305"/>
                </a:cubicBezTo>
                <a:cubicBezTo>
                  <a:pt x="0" y="862324"/>
                  <a:pt x="708299" y="95776"/>
                  <a:pt x="1615960" y="3598"/>
                </a:cubicBezTo>
                <a:lnTo>
                  <a:pt x="1687224" y="0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6" name="Forma Livre: Forma 15">
            <a:extLst>
              <a:ext uri="{FF2B5EF4-FFF2-40B4-BE49-F238E27FC236}">
                <a16:creationId xmlns:a16="http://schemas.microsoft.com/office/drawing/2014/main" id="{153BF185-B4B5-6BC7-54F3-475469469A60}"/>
              </a:ext>
            </a:extLst>
          </p:cNvPr>
          <p:cNvSpPr/>
          <p:nvPr/>
        </p:nvSpPr>
        <p:spPr>
          <a:xfrm>
            <a:off x="6473587" y="1814967"/>
            <a:ext cx="1503480" cy="3197800"/>
          </a:xfrm>
          <a:custGeom>
            <a:avLst/>
            <a:gdLst>
              <a:gd name="connsiteX0" fmla="*/ 0 w 1687224"/>
              <a:gd name="connsiteY0" fmla="*/ 0 h 3588611"/>
              <a:gd name="connsiteX1" fmla="*/ 71264 w 1687224"/>
              <a:gd name="connsiteY1" fmla="*/ 3598 h 3588611"/>
              <a:gd name="connsiteX2" fmla="*/ 1687224 w 1687224"/>
              <a:gd name="connsiteY2" fmla="*/ 1794305 h 3588611"/>
              <a:gd name="connsiteX3" fmla="*/ 71264 w 1687224"/>
              <a:gd name="connsiteY3" fmla="*/ 3585012 h 3588611"/>
              <a:gd name="connsiteX4" fmla="*/ 0 w 1687224"/>
              <a:gd name="connsiteY4" fmla="*/ 3588611 h 3588611"/>
              <a:gd name="connsiteX5" fmla="*/ 0 w 1687224"/>
              <a:gd name="connsiteY5" fmla="*/ 2686491 h 3588611"/>
              <a:gd name="connsiteX6" fmla="*/ 68605 w 1687224"/>
              <a:gd name="connsiteY6" fmla="*/ 2676020 h 3588611"/>
              <a:gd name="connsiteX7" fmla="*/ 787224 w 1687224"/>
              <a:gd name="connsiteY7" fmla="*/ 1794305 h 3588611"/>
              <a:gd name="connsiteX8" fmla="*/ 68605 w 1687224"/>
              <a:gd name="connsiteY8" fmla="*/ 912590 h 3588611"/>
              <a:gd name="connsiteX9" fmla="*/ 0 w 1687224"/>
              <a:gd name="connsiteY9" fmla="*/ 902120 h 3588611"/>
              <a:gd name="connsiteX10" fmla="*/ 0 w 1687224"/>
              <a:gd name="connsiteY10" fmla="*/ 0 h 3588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87224" h="3588611">
                <a:moveTo>
                  <a:pt x="0" y="0"/>
                </a:moveTo>
                <a:lnTo>
                  <a:pt x="71264" y="3598"/>
                </a:lnTo>
                <a:cubicBezTo>
                  <a:pt x="978925" y="95776"/>
                  <a:pt x="1687224" y="862324"/>
                  <a:pt x="1687224" y="1794305"/>
                </a:cubicBezTo>
                <a:cubicBezTo>
                  <a:pt x="1687224" y="2726286"/>
                  <a:pt x="978925" y="3492834"/>
                  <a:pt x="71264" y="3585012"/>
                </a:cubicBezTo>
                <a:lnTo>
                  <a:pt x="0" y="3588611"/>
                </a:lnTo>
                <a:lnTo>
                  <a:pt x="0" y="2686491"/>
                </a:lnTo>
                <a:lnTo>
                  <a:pt x="68605" y="2676020"/>
                </a:lnTo>
                <a:cubicBezTo>
                  <a:pt x="478720" y="2592099"/>
                  <a:pt x="787224" y="2229229"/>
                  <a:pt x="787224" y="1794305"/>
                </a:cubicBezTo>
                <a:cubicBezTo>
                  <a:pt x="787224" y="1359381"/>
                  <a:pt x="478720" y="996512"/>
                  <a:pt x="68605" y="912590"/>
                </a:cubicBezTo>
                <a:lnTo>
                  <a:pt x="0" y="902120"/>
                </a:lnTo>
                <a:lnTo>
                  <a:pt x="0" y="0"/>
                </a:lnTo>
                <a:close/>
              </a:path>
            </a:pathLst>
          </a:custGeom>
          <a:solidFill>
            <a:srgbClr val="5E2424"/>
          </a:solidFill>
          <a:ln>
            <a:noFill/>
          </a:ln>
          <a:effectLst>
            <a:outerShdw blurRad="520700" dist="292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A3E58CA6-BC53-BCFE-A0FE-AEDC1F716CD5}"/>
              </a:ext>
            </a:extLst>
          </p:cNvPr>
          <p:cNvSpPr txBox="1"/>
          <p:nvPr/>
        </p:nvSpPr>
        <p:spPr>
          <a:xfrm>
            <a:off x="846667" y="120771"/>
            <a:ext cx="56269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 panose="020B0503020102020204" pitchFamily="34" charset="0"/>
              </a:rPr>
              <a:t>Contexto</a:t>
            </a: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A5E262DC-4123-F9E8-B101-B07CEA4840EA}"/>
              </a:ext>
            </a:extLst>
          </p:cNvPr>
          <p:cNvCxnSpPr>
            <a:cxnSpLocks/>
          </p:cNvCxnSpPr>
          <p:nvPr/>
        </p:nvCxnSpPr>
        <p:spPr>
          <a:xfrm flipV="1">
            <a:off x="846667" y="0"/>
            <a:ext cx="0" cy="886691"/>
          </a:xfrm>
          <a:prstGeom prst="line">
            <a:avLst/>
          </a:prstGeom>
          <a:ln w="19050">
            <a:solidFill>
              <a:srgbClr val="5E242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39F3442A-4DE6-7497-2432-8E69EED6899E}"/>
              </a:ext>
            </a:extLst>
          </p:cNvPr>
          <p:cNvCxnSpPr>
            <a:cxnSpLocks/>
          </p:cNvCxnSpPr>
          <p:nvPr/>
        </p:nvCxnSpPr>
        <p:spPr>
          <a:xfrm flipH="1">
            <a:off x="7276630" y="2124364"/>
            <a:ext cx="4224097" cy="0"/>
          </a:xfrm>
          <a:prstGeom prst="line">
            <a:avLst/>
          </a:prstGeom>
          <a:ln>
            <a:solidFill>
              <a:srgbClr val="5E2424"/>
            </a:solidFill>
            <a:prstDash val="dash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D1AFCEE7-F69C-B539-1143-D94604FE4467}"/>
              </a:ext>
            </a:extLst>
          </p:cNvPr>
          <p:cNvSpPr txBox="1"/>
          <p:nvPr/>
        </p:nvSpPr>
        <p:spPr>
          <a:xfrm>
            <a:off x="7170686" y="1037250"/>
            <a:ext cx="45406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200" dirty="0">
                <a:solidFill>
                  <a:srgbClr val="DDB247"/>
                </a:solidFill>
                <a:latin typeface="Franklin Gothic Heavy" panose="020B0903020102020204" pitchFamily="34" charset="0"/>
              </a:rPr>
              <a:t>Problema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EB1DFD81-A29B-885F-B1A8-3C64AC3DCB3B}"/>
              </a:ext>
            </a:extLst>
          </p:cNvPr>
          <p:cNvSpPr txBox="1"/>
          <p:nvPr/>
        </p:nvSpPr>
        <p:spPr>
          <a:xfrm>
            <a:off x="8958029" y="2739927"/>
            <a:ext cx="30844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Franklin Gothic Book" panose="020B0503020102020204" pitchFamily="34" charset="0"/>
              </a:rPr>
              <a:t>Aumento de risco de fungos devido à alta umidade</a:t>
            </a:r>
          </a:p>
        </p:txBody>
      </p:sp>
      <p:pic>
        <p:nvPicPr>
          <p:cNvPr id="17" name="Gráfico 16">
            <a:extLst>
              <a:ext uri="{FF2B5EF4-FFF2-40B4-BE49-F238E27FC236}">
                <a16:creationId xmlns:a16="http://schemas.microsoft.com/office/drawing/2014/main" id="{6FA1A6AA-9B69-7298-3FC7-539F7C53487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b="15102"/>
          <a:stretch/>
        </p:blipFill>
        <p:spPr>
          <a:xfrm>
            <a:off x="8577510" y="2835845"/>
            <a:ext cx="383704" cy="407199"/>
          </a:xfrm>
          <a:prstGeom prst="rect">
            <a:avLst/>
          </a:prstGeom>
        </p:spPr>
      </p:pic>
      <p:sp>
        <p:nvSpPr>
          <p:cNvPr id="18" name="CaixaDeTexto 17">
            <a:extLst>
              <a:ext uri="{FF2B5EF4-FFF2-40B4-BE49-F238E27FC236}">
                <a16:creationId xmlns:a16="http://schemas.microsoft.com/office/drawing/2014/main" id="{C2B96B2D-252D-F3BB-4FD4-B8779AD8E704}"/>
              </a:ext>
            </a:extLst>
          </p:cNvPr>
          <p:cNvSpPr txBox="1"/>
          <p:nvPr/>
        </p:nvSpPr>
        <p:spPr>
          <a:xfrm>
            <a:off x="12748444" y="3611607"/>
            <a:ext cx="30844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Franklin Gothic Book" panose="020B0503020102020204" pitchFamily="34" charset="0"/>
              </a:rPr>
              <a:t>Evaporação de vinho por aumento da temperatura</a:t>
            </a:r>
          </a:p>
        </p:txBody>
      </p:sp>
      <p:pic>
        <p:nvPicPr>
          <p:cNvPr id="22" name="Gráfico 21">
            <a:extLst>
              <a:ext uri="{FF2B5EF4-FFF2-40B4-BE49-F238E27FC236}">
                <a16:creationId xmlns:a16="http://schemas.microsoft.com/office/drawing/2014/main" id="{B2674E22-6F47-D807-893B-632F1796CC7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b="22000"/>
          <a:stretch/>
        </p:blipFill>
        <p:spPr>
          <a:xfrm>
            <a:off x="12341568" y="3726722"/>
            <a:ext cx="491991" cy="479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3776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6CEB8FA4-A053-148B-67DC-DC5880120424}"/>
              </a:ext>
            </a:extLst>
          </p:cNvPr>
          <p:cNvSpPr/>
          <p:nvPr/>
        </p:nvSpPr>
        <p:spPr>
          <a:xfrm>
            <a:off x="149568" y="112142"/>
            <a:ext cx="11892863" cy="6625087"/>
          </a:xfrm>
          <a:prstGeom prst="roundRect">
            <a:avLst>
              <a:gd name="adj" fmla="val 5209"/>
            </a:avLst>
          </a:prstGeom>
          <a:noFill/>
          <a:ln w="19050">
            <a:solidFill>
              <a:srgbClr val="5E24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 descr="Onda do mar">
            <a:extLst>
              <a:ext uri="{FF2B5EF4-FFF2-40B4-BE49-F238E27FC236}">
                <a16:creationId xmlns:a16="http://schemas.microsoft.com/office/drawing/2014/main" id="{58235BCA-2A01-2FF4-D55F-B6504A52B1D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Forma Livre: Forma 18">
            <a:extLst>
              <a:ext uri="{FF2B5EF4-FFF2-40B4-BE49-F238E27FC236}">
                <a16:creationId xmlns:a16="http://schemas.microsoft.com/office/drawing/2014/main" id="{7A114983-6181-3DCE-CC10-4AD395C29F6A}"/>
              </a:ext>
            </a:extLst>
          </p:cNvPr>
          <p:cNvSpPr/>
          <p:nvPr/>
        </p:nvSpPr>
        <p:spPr>
          <a:xfrm>
            <a:off x="4428589" y="1814967"/>
            <a:ext cx="1503480" cy="3197800"/>
          </a:xfrm>
          <a:custGeom>
            <a:avLst/>
            <a:gdLst>
              <a:gd name="connsiteX0" fmla="*/ 1687224 w 1687224"/>
              <a:gd name="connsiteY0" fmla="*/ 0 h 3588611"/>
              <a:gd name="connsiteX1" fmla="*/ 1687224 w 1687224"/>
              <a:gd name="connsiteY1" fmla="*/ 902120 h 3588611"/>
              <a:gd name="connsiteX2" fmla="*/ 1618619 w 1687224"/>
              <a:gd name="connsiteY2" fmla="*/ 912590 h 3588611"/>
              <a:gd name="connsiteX3" fmla="*/ 900000 w 1687224"/>
              <a:gd name="connsiteY3" fmla="*/ 1794305 h 3588611"/>
              <a:gd name="connsiteX4" fmla="*/ 1618619 w 1687224"/>
              <a:gd name="connsiteY4" fmla="*/ 2676020 h 3588611"/>
              <a:gd name="connsiteX5" fmla="*/ 1687224 w 1687224"/>
              <a:gd name="connsiteY5" fmla="*/ 2686491 h 3588611"/>
              <a:gd name="connsiteX6" fmla="*/ 1687224 w 1687224"/>
              <a:gd name="connsiteY6" fmla="*/ 3588611 h 3588611"/>
              <a:gd name="connsiteX7" fmla="*/ 1615960 w 1687224"/>
              <a:gd name="connsiteY7" fmla="*/ 3585012 h 3588611"/>
              <a:gd name="connsiteX8" fmla="*/ 0 w 1687224"/>
              <a:gd name="connsiteY8" fmla="*/ 1794305 h 3588611"/>
              <a:gd name="connsiteX9" fmla="*/ 1615960 w 1687224"/>
              <a:gd name="connsiteY9" fmla="*/ 3598 h 3588611"/>
              <a:gd name="connsiteX10" fmla="*/ 1687224 w 1687224"/>
              <a:gd name="connsiteY10" fmla="*/ 0 h 3588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87224" h="3588611">
                <a:moveTo>
                  <a:pt x="1687224" y="0"/>
                </a:moveTo>
                <a:lnTo>
                  <a:pt x="1687224" y="902120"/>
                </a:lnTo>
                <a:lnTo>
                  <a:pt x="1618619" y="912590"/>
                </a:lnTo>
                <a:cubicBezTo>
                  <a:pt x="1208504" y="996512"/>
                  <a:pt x="900000" y="1359381"/>
                  <a:pt x="900000" y="1794305"/>
                </a:cubicBezTo>
                <a:cubicBezTo>
                  <a:pt x="900000" y="2229229"/>
                  <a:pt x="1208504" y="2592099"/>
                  <a:pt x="1618619" y="2676020"/>
                </a:cubicBezTo>
                <a:lnTo>
                  <a:pt x="1687224" y="2686491"/>
                </a:lnTo>
                <a:lnTo>
                  <a:pt x="1687224" y="3588611"/>
                </a:lnTo>
                <a:lnTo>
                  <a:pt x="1615960" y="3585012"/>
                </a:lnTo>
                <a:cubicBezTo>
                  <a:pt x="708299" y="3492834"/>
                  <a:pt x="0" y="2726286"/>
                  <a:pt x="0" y="1794305"/>
                </a:cubicBezTo>
                <a:cubicBezTo>
                  <a:pt x="0" y="862324"/>
                  <a:pt x="708299" y="95776"/>
                  <a:pt x="1615960" y="3598"/>
                </a:cubicBezTo>
                <a:lnTo>
                  <a:pt x="1687224" y="0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6" name="Forma Livre: Forma 15">
            <a:extLst>
              <a:ext uri="{FF2B5EF4-FFF2-40B4-BE49-F238E27FC236}">
                <a16:creationId xmlns:a16="http://schemas.microsoft.com/office/drawing/2014/main" id="{153BF185-B4B5-6BC7-54F3-475469469A60}"/>
              </a:ext>
            </a:extLst>
          </p:cNvPr>
          <p:cNvSpPr/>
          <p:nvPr/>
        </p:nvSpPr>
        <p:spPr>
          <a:xfrm>
            <a:off x="6473587" y="1814967"/>
            <a:ext cx="1503480" cy="3197800"/>
          </a:xfrm>
          <a:custGeom>
            <a:avLst/>
            <a:gdLst>
              <a:gd name="connsiteX0" fmla="*/ 0 w 1687224"/>
              <a:gd name="connsiteY0" fmla="*/ 0 h 3588611"/>
              <a:gd name="connsiteX1" fmla="*/ 71264 w 1687224"/>
              <a:gd name="connsiteY1" fmla="*/ 3598 h 3588611"/>
              <a:gd name="connsiteX2" fmla="*/ 1687224 w 1687224"/>
              <a:gd name="connsiteY2" fmla="*/ 1794305 h 3588611"/>
              <a:gd name="connsiteX3" fmla="*/ 71264 w 1687224"/>
              <a:gd name="connsiteY3" fmla="*/ 3585012 h 3588611"/>
              <a:gd name="connsiteX4" fmla="*/ 0 w 1687224"/>
              <a:gd name="connsiteY4" fmla="*/ 3588611 h 3588611"/>
              <a:gd name="connsiteX5" fmla="*/ 0 w 1687224"/>
              <a:gd name="connsiteY5" fmla="*/ 2686491 h 3588611"/>
              <a:gd name="connsiteX6" fmla="*/ 68605 w 1687224"/>
              <a:gd name="connsiteY6" fmla="*/ 2676020 h 3588611"/>
              <a:gd name="connsiteX7" fmla="*/ 787224 w 1687224"/>
              <a:gd name="connsiteY7" fmla="*/ 1794305 h 3588611"/>
              <a:gd name="connsiteX8" fmla="*/ 68605 w 1687224"/>
              <a:gd name="connsiteY8" fmla="*/ 912590 h 3588611"/>
              <a:gd name="connsiteX9" fmla="*/ 0 w 1687224"/>
              <a:gd name="connsiteY9" fmla="*/ 902120 h 3588611"/>
              <a:gd name="connsiteX10" fmla="*/ 0 w 1687224"/>
              <a:gd name="connsiteY10" fmla="*/ 0 h 3588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87224" h="3588611">
                <a:moveTo>
                  <a:pt x="0" y="0"/>
                </a:moveTo>
                <a:lnTo>
                  <a:pt x="71264" y="3598"/>
                </a:lnTo>
                <a:cubicBezTo>
                  <a:pt x="978925" y="95776"/>
                  <a:pt x="1687224" y="862324"/>
                  <a:pt x="1687224" y="1794305"/>
                </a:cubicBezTo>
                <a:cubicBezTo>
                  <a:pt x="1687224" y="2726286"/>
                  <a:pt x="978925" y="3492834"/>
                  <a:pt x="71264" y="3585012"/>
                </a:cubicBezTo>
                <a:lnTo>
                  <a:pt x="0" y="3588611"/>
                </a:lnTo>
                <a:lnTo>
                  <a:pt x="0" y="2686491"/>
                </a:lnTo>
                <a:lnTo>
                  <a:pt x="68605" y="2676020"/>
                </a:lnTo>
                <a:cubicBezTo>
                  <a:pt x="478720" y="2592099"/>
                  <a:pt x="787224" y="2229229"/>
                  <a:pt x="787224" y="1794305"/>
                </a:cubicBezTo>
                <a:cubicBezTo>
                  <a:pt x="787224" y="1359381"/>
                  <a:pt x="478720" y="996512"/>
                  <a:pt x="68605" y="912590"/>
                </a:cubicBezTo>
                <a:lnTo>
                  <a:pt x="0" y="902120"/>
                </a:lnTo>
                <a:lnTo>
                  <a:pt x="0" y="0"/>
                </a:lnTo>
                <a:close/>
              </a:path>
            </a:pathLst>
          </a:custGeom>
          <a:solidFill>
            <a:srgbClr val="5E2424"/>
          </a:solidFill>
          <a:ln>
            <a:noFill/>
          </a:ln>
          <a:effectLst>
            <a:outerShdw blurRad="520700" dist="292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A3E58CA6-BC53-BCFE-A0FE-AEDC1F716CD5}"/>
              </a:ext>
            </a:extLst>
          </p:cNvPr>
          <p:cNvSpPr txBox="1"/>
          <p:nvPr/>
        </p:nvSpPr>
        <p:spPr>
          <a:xfrm>
            <a:off x="846667" y="120771"/>
            <a:ext cx="56269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 panose="020B0503020102020204" pitchFamily="34" charset="0"/>
              </a:rPr>
              <a:t>Contexto</a:t>
            </a: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A5E262DC-4123-F9E8-B101-B07CEA4840EA}"/>
              </a:ext>
            </a:extLst>
          </p:cNvPr>
          <p:cNvCxnSpPr>
            <a:cxnSpLocks/>
          </p:cNvCxnSpPr>
          <p:nvPr/>
        </p:nvCxnSpPr>
        <p:spPr>
          <a:xfrm flipV="1">
            <a:off x="846667" y="0"/>
            <a:ext cx="0" cy="886691"/>
          </a:xfrm>
          <a:prstGeom prst="line">
            <a:avLst/>
          </a:prstGeom>
          <a:ln w="19050">
            <a:solidFill>
              <a:srgbClr val="5E242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39F3442A-4DE6-7497-2432-8E69EED6899E}"/>
              </a:ext>
            </a:extLst>
          </p:cNvPr>
          <p:cNvCxnSpPr>
            <a:cxnSpLocks/>
          </p:cNvCxnSpPr>
          <p:nvPr/>
        </p:nvCxnSpPr>
        <p:spPr>
          <a:xfrm flipH="1">
            <a:off x="7276630" y="2124364"/>
            <a:ext cx="4224097" cy="0"/>
          </a:xfrm>
          <a:prstGeom prst="line">
            <a:avLst/>
          </a:prstGeom>
          <a:ln>
            <a:solidFill>
              <a:srgbClr val="5E2424"/>
            </a:solidFill>
            <a:prstDash val="dash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D1AFCEE7-F69C-B539-1143-D94604FE4467}"/>
              </a:ext>
            </a:extLst>
          </p:cNvPr>
          <p:cNvSpPr txBox="1"/>
          <p:nvPr/>
        </p:nvSpPr>
        <p:spPr>
          <a:xfrm>
            <a:off x="7170686" y="1037250"/>
            <a:ext cx="45406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200" dirty="0">
                <a:solidFill>
                  <a:srgbClr val="DDB247"/>
                </a:solidFill>
                <a:latin typeface="Franklin Gothic Heavy" panose="020B0903020102020204" pitchFamily="34" charset="0"/>
              </a:rPr>
              <a:t>Problema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3B509905-44C5-9B13-1072-B2217012276F}"/>
              </a:ext>
            </a:extLst>
          </p:cNvPr>
          <p:cNvSpPr txBox="1"/>
          <p:nvPr/>
        </p:nvSpPr>
        <p:spPr>
          <a:xfrm>
            <a:off x="8958029" y="2739927"/>
            <a:ext cx="30844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Franklin Gothic Book" panose="020B0503020102020204" pitchFamily="34" charset="0"/>
              </a:rPr>
              <a:t>Aumento de risco de fungos devido à alta umidade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831FC6D-9CC0-A58A-493A-926896834029}"/>
              </a:ext>
            </a:extLst>
          </p:cNvPr>
          <p:cNvSpPr txBox="1"/>
          <p:nvPr/>
        </p:nvSpPr>
        <p:spPr>
          <a:xfrm>
            <a:off x="8925461" y="3611607"/>
            <a:ext cx="30844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Franklin Gothic Book" panose="020B0503020102020204" pitchFamily="34" charset="0"/>
              </a:rPr>
              <a:t>Evaporação de vinho por aumento da temperatura</a:t>
            </a:r>
          </a:p>
        </p:txBody>
      </p:sp>
      <p:pic>
        <p:nvPicPr>
          <p:cNvPr id="15" name="Gráfico 14">
            <a:extLst>
              <a:ext uri="{FF2B5EF4-FFF2-40B4-BE49-F238E27FC236}">
                <a16:creationId xmlns:a16="http://schemas.microsoft.com/office/drawing/2014/main" id="{55B121F9-0D8B-1748-EFC5-5A2BB45690A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b="22000"/>
          <a:stretch/>
        </p:blipFill>
        <p:spPr>
          <a:xfrm>
            <a:off x="8518585" y="3726722"/>
            <a:ext cx="491991" cy="479691"/>
          </a:xfrm>
          <a:prstGeom prst="rect">
            <a:avLst/>
          </a:prstGeom>
        </p:spPr>
      </p:pic>
      <p:pic>
        <p:nvPicPr>
          <p:cNvPr id="18" name="Gráfico 17">
            <a:extLst>
              <a:ext uri="{FF2B5EF4-FFF2-40B4-BE49-F238E27FC236}">
                <a16:creationId xmlns:a16="http://schemas.microsoft.com/office/drawing/2014/main" id="{6F7B8FF8-A233-5783-A89F-E2262CDCE74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b="15102"/>
          <a:stretch/>
        </p:blipFill>
        <p:spPr>
          <a:xfrm>
            <a:off x="8577510" y="2835845"/>
            <a:ext cx="383704" cy="407199"/>
          </a:xfrm>
          <a:prstGeom prst="rect">
            <a:avLst/>
          </a:prstGeom>
        </p:spPr>
      </p:pic>
      <p:sp>
        <p:nvSpPr>
          <p:cNvPr id="22" name="CaixaDeTexto 21">
            <a:extLst>
              <a:ext uri="{FF2B5EF4-FFF2-40B4-BE49-F238E27FC236}">
                <a16:creationId xmlns:a16="http://schemas.microsoft.com/office/drawing/2014/main" id="{7063741B-94D2-129C-0221-341BC136C6E3}"/>
              </a:ext>
            </a:extLst>
          </p:cNvPr>
          <p:cNvSpPr txBox="1"/>
          <p:nvPr/>
        </p:nvSpPr>
        <p:spPr>
          <a:xfrm>
            <a:off x="12900606" y="4528087"/>
            <a:ext cx="30844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Franklin Gothic Book" panose="020B0503020102020204" pitchFamily="34" charset="0"/>
              </a:rPr>
              <a:t>Perdas de 2% a 8% por barrica</a:t>
            </a:r>
          </a:p>
        </p:txBody>
      </p:sp>
      <p:pic>
        <p:nvPicPr>
          <p:cNvPr id="23" name="Gráfico 22">
            <a:extLst>
              <a:ext uri="{FF2B5EF4-FFF2-40B4-BE49-F238E27FC236}">
                <a16:creationId xmlns:a16="http://schemas.microsoft.com/office/drawing/2014/main" id="{E3FBE6B9-B9C5-9B71-4D14-F0B296B43D0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b="14695"/>
          <a:stretch/>
        </p:blipFill>
        <p:spPr>
          <a:xfrm>
            <a:off x="12464356" y="4636026"/>
            <a:ext cx="403682" cy="430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3337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6CEB8FA4-A053-148B-67DC-DC5880120424}"/>
              </a:ext>
            </a:extLst>
          </p:cNvPr>
          <p:cNvSpPr/>
          <p:nvPr/>
        </p:nvSpPr>
        <p:spPr>
          <a:xfrm>
            <a:off x="149568" y="112142"/>
            <a:ext cx="11892863" cy="6625087"/>
          </a:xfrm>
          <a:prstGeom prst="roundRect">
            <a:avLst>
              <a:gd name="adj" fmla="val 5209"/>
            </a:avLst>
          </a:prstGeom>
          <a:noFill/>
          <a:ln w="19050">
            <a:solidFill>
              <a:srgbClr val="5E24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 descr="Onda do mar">
            <a:extLst>
              <a:ext uri="{FF2B5EF4-FFF2-40B4-BE49-F238E27FC236}">
                <a16:creationId xmlns:a16="http://schemas.microsoft.com/office/drawing/2014/main" id="{58235BCA-2A01-2FF4-D55F-B6504A52B1D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Forma Livre: Forma 18">
            <a:extLst>
              <a:ext uri="{FF2B5EF4-FFF2-40B4-BE49-F238E27FC236}">
                <a16:creationId xmlns:a16="http://schemas.microsoft.com/office/drawing/2014/main" id="{7A114983-6181-3DCE-CC10-4AD395C29F6A}"/>
              </a:ext>
            </a:extLst>
          </p:cNvPr>
          <p:cNvSpPr/>
          <p:nvPr/>
        </p:nvSpPr>
        <p:spPr>
          <a:xfrm>
            <a:off x="4428589" y="1814967"/>
            <a:ext cx="1503480" cy="3197800"/>
          </a:xfrm>
          <a:custGeom>
            <a:avLst/>
            <a:gdLst>
              <a:gd name="connsiteX0" fmla="*/ 1687224 w 1687224"/>
              <a:gd name="connsiteY0" fmla="*/ 0 h 3588611"/>
              <a:gd name="connsiteX1" fmla="*/ 1687224 w 1687224"/>
              <a:gd name="connsiteY1" fmla="*/ 902120 h 3588611"/>
              <a:gd name="connsiteX2" fmla="*/ 1618619 w 1687224"/>
              <a:gd name="connsiteY2" fmla="*/ 912590 h 3588611"/>
              <a:gd name="connsiteX3" fmla="*/ 900000 w 1687224"/>
              <a:gd name="connsiteY3" fmla="*/ 1794305 h 3588611"/>
              <a:gd name="connsiteX4" fmla="*/ 1618619 w 1687224"/>
              <a:gd name="connsiteY4" fmla="*/ 2676020 h 3588611"/>
              <a:gd name="connsiteX5" fmla="*/ 1687224 w 1687224"/>
              <a:gd name="connsiteY5" fmla="*/ 2686491 h 3588611"/>
              <a:gd name="connsiteX6" fmla="*/ 1687224 w 1687224"/>
              <a:gd name="connsiteY6" fmla="*/ 3588611 h 3588611"/>
              <a:gd name="connsiteX7" fmla="*/ 1615960 w 1687224"/>
              <a:gd name="connsiteY7" fmla="*/ 3585012 h 3588611"/>
              <a:gd name="connsiteX8" fmla="*/ 0 w 1687224"/>
              <a:gd name="connsiteY8" fmla="*/ 1794305 h 3588611"/>
              <a:gd name="connsiteX9" fmla="*/ 1615960 w 1687224"/>
              <a:gd name="connsiteY9" fmla="*/ 3598 h 3588611"/>
              <a:gd name="connsiteX10" fmla="*/ 1687224 w 1687224"/>
              <a:gd name="connsiteY10" fmla="*/ 0 h 3588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87224" h="3588611">
                <a:moveTo>
                  <a:pt x="1687224" y="0"/>
                </a:moveTo>
                <a:lnTo>
                  <a:pt x="1687224" y="902120"/>
                </a:lnTo>
                <a:lnTo>
                  <a:pt x="1618619" y="912590"/>
                </a:lnTo>
                <a:cubicBezTo>
                  <a:pt x="1208504" y="996512"/>
                  <a:pt x="900000" y="1359381"/>
                  <a:pt x="900000" y="1794305"/>
                </a:cubicBezTo>
                <a:cubicBezTo>
                  <a:pt x="900000" y="2229229"/>
                  <a:pt x="1208504" y="2592099"/>
                  <a:pt x="1618619" y="2676020"/>
                </a:cubicBezTo>
                <a:lnTo>
                  <a:pt x="1687224" y="2686491"/>
                </a:lnTo>
                <a:lnTo>
                  <a:pt x="1687224" y="3588611"/>
                </a:lnTo>
                <a:lnTo>
                  <a:pt x="1615960" y="3585012"/>
                </a:lnTo>
                <a:cubicBezTo>
                  <a:pt x="708299" y="3492834"/>
                  <a:pt x="0" y="2726286"/>
                  <a:pt x="0" y="1794305"/>
                </a:cubicBezTo>
                <a:cubicBezTo>
                  <a:pt x="0" y="862324"/>
                  <a:pt x="708299" y="95776"/>
                  <a:pt x="1615960" y="3598"/>
                </a:cubicBezTo>
                <a:lnTo>
                  <a:pt x="1687224" y="0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6" name="Forma Livre: Forma 15">
            <a:extLst>
              <a:ext uri="{FF2B5EF4-FFF2-40B4-BE49-F238E27FC236}">
                <a16:creationId xmlns:a16="http://schemas.microsoft.com/office/drawing/2014/main" id="{153BF185-B4B5-6BC7-54F3-475469469A60}"/>
              </a:ext>
            </a:extLst>
          </p:cNvPr>
          <p:cNvSpPr/>
          <p:nvPr/>
        </p:nvSpPr>
        <p:spPr>
          <a:xfrm>
            <a:off x="6473587" y="1814967"/>
            <a:ext cx="1503480" cy="3197800"/>
          </a:xfrm>
          <a:custGeom>
            <a:avLst/>
            <a:gdLst>
              <a:gd name="connsiteX0" fmla="*/ 0 w 1687224"/>
              <a:gd name="connsiteY0" fmla="*/ 0 h 3588611"/>
              <a:gd name="connsiteX1" fmla="*/ 71264 w 1687224"/>
              <a:gd name="connsiteY1" fmla="*/ 3598 h 3588611"/>
              <a:gd name="connsiteX2" fmla="*/ 1687224 w 1687224"/>
              <a:gd name="connsiteY2" fmla="*/ 1794305 h 3588611"/>
              <a:gd name="connsiteX3" fmla="*/ 71264 w 1687224"/>
              <a:gd name="connsiteY3" fmla="*/ 3585012 h 3588611"/>
              <a:gd name="connsiteX4" fmla="*/ 0 w 1687224"/>
              <a:gd name="connsiteY4" fmla="*/ 3588611 h 3588611"/>
              <a:gd name="connsiteX5" fmla="*/ 0 w 1687224"/>
              <a:gd name="connsiteY5" fmla="*/ 2686491 h 3588611"/>
              <a:gd name="connsiteX6" fmla="*/ 68605 w 1687224"/>
              <a:gd name="connsiteY6" fmla="*/ 2676020 h 3588611"/>
              <a:gd name="connsiteX7" fmla="*/ 787224 w 1687224"/>
              <a:gd name="connsiteY7" fmla="*/ 1794305 h 3588611"/>
              <a:gd name="connsiteX8" fmla="*/ 68605 w 1687224"/>
              <a:gd name="connsiteY8" fmla="*/ 912590 h 3588611"/>
              <a:gd name="connsiteX9" fmla="*/ 0 w 1687224"/>
              <a:gd name="connsiteY9" fmla="*/ 902120 h 3588611"/>
              <a:gd name="connsiteX10" fmla="*/ 0 w 1687224"/>
              <a:gd name="connsiteY10" fmla="*/ 0 h 3588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87224" h="3588611">
                <a:moveTo>
                  <a:pt x="0" y="0"/>
                </a:moveTo>
                <a:lnTo>
                  <a:pt x="71264" y="3598"/>
                </a:lnTo>
                <a:cubicBezTo>
                  <a:pt x="978925" y="95776"/>
                  <a:pt x="1687224" y="862324"/>
                  <a:pt x="1687224" y="1794305"/>
                </a:cubicBezTo>
                <a:cubicBezTo>
                  <a:pt x="1687224" y="2726286"/>
                  <a:pt x="978925" y="3492834"/>
                  <a:pt x="71264" y="3585012"/>
                </a:cubicBezTo>
                <a:lnTo>
                  <a:pt x="0" y="3588611"/>
                </a:lnTo>
                <a:lnTo>
                  <a:pt x="0" y="2686491"/>
                </a:lnTo>
                <a:lnTo>
                  <a:pt x="68605" y="2676020"/>
                </a:lnTo>
                <a:cubicBezTo>
                  <a:pt x="478720" y="2592099"/>
                  <a:pt x="787224" y="2229229"/>
                  <a:pt x="787224" y="1794305"/>
                </a:cubicBezTo>
                <a:cubicBezTo>
                  <a:pt x="787224" y="1359381"/>
                  <a:pt x="478720" y="996512"/>
                  <a:pt x="68605" y="912590"/>
                </a:cubicBezTo>
                <a:lnTo>
                  <a:pt x="0" y="902120"/>
                </a:lnTo>
                <a:lnTo>
                  <a:pt x="0" y="0"/>
                </a:lnTo>
                <a:close/>
              </a:path>
            </a:pathLst>
          </a:custGeom>
          <a:solidFill>
            <a:srgbClr val="5E2424"/>
          </a:solidFill>
          <a:ln>
            <a:noFill/>
          </a:ln>
          <a:effectLst>
            <a:outerShdw blurRad="520700" dist="292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A3E58CA6-BC53-BCFE-A0FE-AEDC1F716CD5}"/>
              </a:ext>
            </a:extLst>
          </p:cNvPr>
          <p:cNvSpPr txBox="1"/>
          <p:nvPr/>
        </p:nvSpPr>
        <p:spPr>
          <a:xfrm>
            <a:off x="846667" y="120771"/>
            <a:ext cx="56269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 panose="020B0503020102020204" pitchFamily="34" charset="0"/>
              </a:rPr>
              <a:t>Contexto</a:t>
            </a: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A5E262DC-4123-F9E8-B101-B07CEA4840EA}"/>
              </a:ext>
            </a:extLst>
          </p:cNvPr>
          <p:cNvCxnSpPr>
            <a:cxnSpLocks/>
          </p:cNvCxnSpPr>
          <p:nvPr/>
        </p:nvCxnSpPr>
        <p:spPr>
          <a:xfrm flipV="1">
            <a:off x="846667" y="0"/>
            <a:ext cx="0" cy="886691"/>
          </a:xfrm>
          <a:prstGeom prst="line">
            <a:avLst/>
          </a:prstGeom>
          <a:ln w="19050">
            <a:solidFill>
              <a:srgbClr val="5E242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39F3442A-4DE6-7497-2432-8E69EED6899E}"/>
              </a:ext>
            </a:extLst>
          </p:cNvPr>
          <p:cNvCxnSpPr>
            <a:cxnSpLocks/>
          </p:cNvCxnSpPr>
          <p:nvPr/>
        </p:nvCxnSpPr>
        <p:spPr>
          <a:xfrm flipH="1">
            <a:off x="7276630" y="2124364"/>
            <a:ext cx="4224097" cy="0"/>
          </a:xfrm>
          <a:prstGeom prst="line">
            <a:avLst/>
          </a:prstGeom>
          <a:ln>
            <a:solidFill>
              <a:srgbClr val="5E2424"/>
            </a:solidFill>
            <a:prstDash val="dash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D1AFCEE7-F69C-B539-1143-D94604FE4467}"/>
              </a:ext>
            </a:extLst>
          </p:cNvPr>
          <p:cNvSpPr txBox="1"/>
          <p:nvPr/>
        </p:nvSpPr>
        <p:spPr>
          <a:xfrm>
            <a:off x="7170686" y="1037250"/>
            <a:ext cx="45406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200" dirty="0">
                <a:solidFill>
                  <a:srgbClr val="DDB247"/>
                </a:solidFill>
                <a:latin typeface="Franklin Gothic Heavy" panose="020B0903020102020204" pitchFamily="34" charset="0"/>
              </a:rPr>
              <a:t>Problema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3B509905-44C5-9B13-1072-B2217012276F}"/>
              </a:ext>
            </a:extLst>
          </p:cNvPr>
          <p:cNvSpPr txBox="1"/>
          <p:nvPr/>
        </p:nvSpPr>
        <p:spPr>
          <a:xfrm>
            <a:off x="8958029" y="2739927"/>
            <a:ext cx="30844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Franklin Gothic Book" panose="020B0503020102020204" pitchFamily="34" charset="0"/>
              </a:rPr>
              <a:t>Aumento de risco de fungos devido à alta umidade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831FC6D-9CC0-A58A-493A-926896834029}"/>
              </a:ext>
            </a:extLst>
          </p:cNvPr>
          <p:cNvSpPr txBox="1"/>
          <p:nvPr/>
        </p:nvSpPr>
        <p:spPr>
          <a:xfrm>
            <a:off x="8925461" y="3611607"/>
            <a:ext cx="30844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Franklin Gothic Book" panose="020B0503020102020204" pitchFamily="34" charset="0"/>
              </a:rPr>
              <a:t>Evaporação de vinho por aumento da temperatura</a:t>
            </a:r>
          </a:p>
        </p:txBody>
      </p:sp>
      <p:pic>
        <p:nvPicPr>
          <p:cNvPr id="15" name="Gráfico 14">
            <a:extLst>
              <a:ext uri="{FF2B5EF4-FFF2-40B4-BE49-F238E27FC236}">
                <a16:creationId xmlns:a16="http://schemas.microsoft.com/office/drawing/2014/main" id="{55B121F9-0D8B-1748-EFC5-5A2BB45690A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b="22000"/>
          <a:stretch/>
        </p:blipFill>
        <p:spPr>
          <a:xfrm>
            <a:off x="8518585" y="3726722"/>
            <a:ext cx="491991" cy="479691"/>
          </a:xfrm>
          <a:prstGeom prst="rect">
            <a:avLst/>
          </a:prstGeom>
        </p:spPr>
      </p:pic>
      <p:pic>
        <p:nvPicPr>
          <p:cNvPr id="18" name="Gráfico 17">
            <a:extLst>
              <a:ext uri="{FF2B5EF4-FFF2-40B4-BE49-F238E27FC236}">
                <a16:creationId xmlns:a16="http://schemas.microsoft.com/office/drawing/2014/main" id="{6F7B8FF8-A233-5783-A89F-E2262CDCE74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b="15102"/>
          <a:stretch/>
        </p:blipFill>
        <p:spPr>
          <a:xfrm>
            <a:off x="8577510" y="2835845"/>
            <a:ext cx="383704" cy="407199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8EFBD586-EFB5-8147-0F9A-63A4C63C894E}"/>
              </a:ext>
            </a:extLst>
          </p:cNvPr>
          <p:cNvSpPr txBox="1"/>
          <p:nvPr/>
        </p:nvSpPr>
        <p:spPr>
          <a:xfrm>
            <a:off x="8925461" y="4528087"/>
            <a:ext cx="30844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Franklin Gothic Book" panose="020B0503020102020204" pitchFamily="34" charset="0"/>
              </a:rPr>
              <a:t>Perdas de 2% a 8% por barrica</a:t>
            </a:r>
          </a:p>
        </p:txBody>
      </p:sp>
      <p:pic>
        <p:nvPicPr>
          <p:cNvPr id="11" name="Gráfico 10">
            <a:extLst>
              <a:ext uri="{FF2B5EF4-FFF2-40B4-BE49-F238E27FC236}">
                <a16:creationId xmlns:a16="http://schemas.microsoft.com/office/drawing/2014/main" id="{D1FE2D55-3784-2C2E-44B6-833BE34B8E0C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b="14695"/>
          <a:stretch/>
        </p:blipFill>
        <p:spPr>
          <a:xfrm>
            <a:off x="8489211" y="4636026"/>
            <a:ext cx="403682" cy="430451"/>
          </a:xfrm>
          <a:prstGeom prst="rect">
            <a:avLst/>
          </a:prstGeom>
        </p:spPr>
      </p:pic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13BD34D4-DA5D-A010-69BF-0310C29B4885}"/>
              </a:ext>
            </a:extLst>
          </p:cNvPr>
          <p:cNvCxnSpPr>
            <a:cxnSpLocks/>
          </p:cNvCxnSpPr>
          <p:nvPr/>
        </p:nvCxnSpPr>
        <p:spPr>
          <a:xfrm flipV="1">
            <a:off x="846667" y="7043685"/>
            <a:ext cx="0" cy="1589649"/>
          </a:xfrm>
          <a:prstGeom prst="line">
            <a:avLst/>
          </a:prstGeom>
          <a:ln w="19050">
            <a:solidFill>
              <a:srgbClr val="5E242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C26081D6-EA44-77FB-F753-59DE59D56956}"/>
              </a:ext>
            </a:extLst>
          </p:cNvPr>
          <p:cNvSpPr txBox="1"/>
          <p:nvPr/>
        </p:nvSpPr>
        <p:spPr>
          <a:xfrm>
            <a:off x="996236" y="7016006"/>
            <a:ext cx="34361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 panose="020B0503020102020204" pitchFamily="34" charset="0"/>
              </a:rPr>
              <a:t>Diagrama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599035F0-1730-4F70-5912-76B394E3EB91}"/>
              </a:ext>
            </a:extLst>
          </p:cNvPr>
          <p:cNvSpPr txBox="1"/>
          <p:nvPr/>
        </p:nvSpPr>
        <p:spPr>
          <a:xfrm>
            <a:off x="996236" y="7231220"/>
            <a:ext cx="816575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0" dirty="0">
                <a:solidFill>
                  <a:srgbClr val="DDB247"/>
                </a:solidFill>
                <a:latin typeface="Franklin Gothic Heavy" panose="020B0903020102020204" pitchFamily="34" charset="0"/>
              </a:rPr>
              <a:t>Solução</a:t>
            </a:r>
          </a:p>
        </p:txBody>
      </p:sp>
    </p:spTree>
    <p:extLst>
      <p:ext uri="{BB962C8B-B14F-4D97-AF65-F5344CB8AC3E}">
        <p14:creationId xmlns:p14="http://schemas.microsoft.com/office/powerpoint/2010/main" val="6654933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6CEB8FA4-A053-148B-67DC-DC5880120424}"/>
              </a:ext>
            </a:extLst>
          </p:cNvPr>
          <p:cNvSpPr/>
          <p:nvPr/>
        </p:nvSpPr>
        <p:spPr>
          <a:xfrm>
            <a:off x="149568" y="112142"/>
            <a:ext cx="11892863" cy="6625087"/>
          </a:xfrm>
          <a:prstGeom prst="roundRect">
            <a:avLst>
              <a:gd name="adj" fmla="val 5209"/>
            </a:avLst>
          </a:prstGeom>
          <a:noFill/>
          <a:ln w="19050">
            <a:solidFill>
              <a:srgbClr val="5E24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 descr="Onda do mar">
            <a:extLst>
              <a:ext uri="{FF2B5EF4-FFF2-40B4-BE49-F238E27FC236}">
                <a16:creationId xmlns:a16="http://schemas.microsoft.com/office/drawing/2014/main" id="{58235BCA-2A01-2FF4-D55F-B6504A52B1D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4A7AD466-57A6-ED9F-9008-DCDCBA130CAB}"/>
              </a:ext>
            </a:extLst>
          </p:cNvPr>
          <p:cNvCxnSpPr>
            <a:cxnSpLocks/>
          </p:cNvCxnSpPr>
          <p:nvPr/>
        </p:nvCxnSpPr>
        <p:spPr>
          <a:xfrm flipV="1">
            <a:off x="846667" y="0"/>
            <a:ext cx="0" cy="1589649"/>
          </a:xfrm>
          <a:prstGeom prst="line">
            <a:avLst/>
          </a:prstGeom>
          <a:ln w="19050">
            <a:solidFill>
              <a:srgbClr val="5E242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DC9D1825-41CF-8A75-7C06-8F161DDEC626}"/>
              </a:ext>
            </a:extLst>
          </p:cNvPr>
          <p:cNvSpPr txBox="1"/>
          <p:nvPr/>
        </p:nvSpPr>
        <p:spPr>
          <a:xfrm>
            <a:off x="996236" y="-27679"/>
            <a:ext cx="34361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 panose="020B0503020102020204" pitchFamily="34" charset="0"/>
              </a:rPr>
              <a:t>Diagrama</a:t>
            </a:r>
          </a:p>
        </p:txBody>
      </p:sp>
      <p:pic>
        <p:nvPicPr>
          <p:cNvPr id="30" name="Imagem 29" descr="Diagrama&#10;&#10;Descrição gerada automaticamente">
            <a:extLst>
              <a:ext uri="{FF2B5EF4-FFF2-40B4-BE49-F238E27FC236}">
                <a16:creationId xmlns:a16="http://schemas.microsoft.com/office/drawing/2014/main" id="{02AF14CC-39F3-10B7-D506-2E262600642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093" t="39026" r="3750" b="7640"/>
          <a:stretch/>
        </p:blipFill>
        <p:spPr>
          <a:xfrm>
            <a:off x="5629276" y="2239640"/>
            <a:ext cx="6115050" cy="3657600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BA1A8E8A-BB06-6376-29A7-2E9B7CF9F012}"/>
              </a:ext>
            </a:extLst>
          </p:cNvPr>
          <p:cNvSpPr txBox="1"/>
          <p:nvPr/>
        </p:nvSpPr>
        <p:spPr>
          <a:xfrm>
            <a:off x="996236" y="187535"/>
            <a:ext cx="816575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0" dirty="0">
                <a:solidFill>
                  <a:srgbClr val="DDB247"/>
                </a:solidFill>
                <a:latin typeface="Franklin Gothic Heavy" panose="020B0903020102020204" pitchFamily="34" charset="0"/>
              </a:rPr>
              <a:t>Solução</a:t>
            </a:r>
          </a:p>
        </p:txBody>
      </p:sp>
      <p:pic>
        <p:nvPicPr>
          <p:cNvPr id="32" name="Imagem 31" descr="Diagrama&#10;&#10;Descrição gerada automaticamente">
            <a:extLst>
              <a:ext uri="{FF2B5EF4-FFF2-40B4-BE49-F238E27FC236}">
                <a16:creationId xmlns:a16="http://schemas.microsoft.com/office/drawing/2014/main" id="{489A3CA2-5E8C-B30E-A0FC-4C78A14717F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16" t="32917" r="53906" b="40000"/>
          <a:stretch/>
        </p:blipFill>
        <p:spPr>
          <a:xfrm>
            <a:off x="2876550" y="1820540"/>
            <a:ext cx="2752718" cy="1857376"/>
          </a:xfrm>
          <a:prstGeom prst="rect">
            <a:avLst/>
          </a:prstGeom>
        </p:spPr>
      </p:pic>
      <p:pic>
        <p:nvPicPr>
          <p:cNvPr id="34" name="Imagem 33" descr="Diagrama&#10;&#10;Descrição gerada automaticamente">
            <a:extLst>
              <a:ext uri="{FF2B5EF4-FFF2-40B4-BE49-F238E27FC236}">
                <a16:creationId xmlns:a16="http://schemas.microsoft.com/office/drawing/2014/main" id="{8222737B-90C6-AF14-4CBF-D234046AFDC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0" t="39028" r="76484" b="16667"/>
          <a:stretch/>
        </p:blipFill>
        <p:spPr>
          <a:xfrm>
            <a:off x="466724" y="2239639"/>
            <a:ext cx="2409818" cy="3038475"/>
          </a:xfrm>
          <a:prstGeom prst="rect">
            <a:avLst/>
          </a:prstGeom>
        </p:spPr>
      </p:pic>
      <p:sp>
        <p:nvSpPr>
          <p:cNvPr id="45" name="Lágrima 44">
            <a:extLst>
              <a:ext uri="{FF2B5EF4-FFF2-40B4-BE49-F238E27FC236}">
                <a16:creationId xmlns:a16="http://schemas.microsoft.com/office/drawing/2014/main" id="{E44A0A05-8DAA-8AA4-A2E7-A2C5BB0A9B48}"/>
              </a:ext>
            </a:extLst>
          </p:cNvPr>
          <p:cNvSpPr/>
          <p:nvPr/>
        </p:nvSpPr>
        <p:spPr>
          <a:xfrm rot="8104589">
            <a:off x="3295650" y="4029075"/>
            <a:ext cx="1924050" cy="1924050"/>
          </a:xfrm>
          <a:prstGeom prst="teardrop">
            <a:avLst/>
          </a:prstGeom>
          <a:solidFill>
            <a:srgbClr val="5E242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0AD701E5-6734-BCA2-B389-F56524F972E2}"/>
              </a:ext>
            </a:extLst>
          </p:cNvPr>
          <p:cNvSpPr txBox="1"/>
          <p:nvPr/>
        </p:nvSpPr>
        <p:spPr>
          <a:xfrm>
            <a:off x="3324743" y="4622797"/>
            <a:ext cx="22153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rgbClr val="DDB247"/>
                </a:solidFill>
                <a:latin typeface="Franklin Gothic Heavy" panose="020B0903020102020204" pitchFamily="34" charset="0"/>
              </a:rPr>
              <a:t>Camadas</a:t>
            </a:r>
          </a:p>
        </p:txBody>
      </p:sp>
    </p:spTree>
    <p:extLst>
      <p:ext uri="{BB962C8B-B14F-4D97-AF65-F5344CB8AC3E}">
        <p14:creationId xmlns:p14="http://schemas.microsoft.com/office/powerpoint/2010/main" val="773707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6CEB8FA4-A053-148B-67DC-DC5880120424}"/>
              </a:ext>
            </a:extLst>
          </p:cNvPr>
          <p:cNvSpPr/>
          <p:nvPr/>
        </p:nvSpPr>
        <p:spPr>
          <a:xfrm>
            <a:off x="149568" y="112142"/>
            <a:ext cx="11892863" cy="6625087"/>
          </a:xfrm>
          <a:prstGeom prst="roundRect">
            <a:avLst>
              <a:gd name="adj" fmla="val 5209"/>
            </a:avLst>
          </a:prstGeom>
          <a:noFill/>
          <a:ln w="19050">
            <a:solidFill>
              <a:srgbClr val="5E24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 descr="Onda do mar">
            <a:extLst>
              <a:ext uri="{FF2B5EF4-FFF2-40B4-BE49-F238E27FC236}">
                <a16:creationId xmlns:a16="http://schemas.microsoft.com/office/drawing/2014/main" id="{58235BCA-2A01-2FF4-D55F-B6504A52B1D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4A7AD466-57A6-ED9F-9008-DCDCBA130CAB}"/>
              </a:ext>
            </a:extLst>
          </p:cNvPr>
          <p:cNvCxnSpPr>
            <a:cxnSpLocks/>
          </p:cNvCxnSpPr>
          <p:nvPr/>
        </p:nvCxnSpPr>
        <p:spPr>
          <a:xfrm flipV="1">
            <a:off x="846667" y="0"/>
            <a:ext cx="0" cy="1589649"/>
          </a:xfrm>
          <a:prstGeom prst="line">
            <a:avLst/>
          </a:prstGeom>
          <a:ln w="19050">
            <a:solidFill>
              <a:srgbClr val="5E242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DC9D1825-41CF-8A75-7C06-8F161DDEC626}"/>
              </a:ext>
            </a:extLst>
          </p:cNvPr>
          <p:cNvSpPr txBox="1"/>
          <p:nvPr/>
        </p:nvSpPr>
        <p:spPr>
          <a:xfrm>
            <a:off x="996236" y="-27679"/>
            <a:ext cx="34361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 panose="020B0503020102020204" pitchFamily="34" charset="0"/>
              </a:rPr>
              <a:t>Diagrama</a:t>
            </a:r>
          </a:p>
        </p:txBody>
      </p:sp>
      <p:pic>
        <p:nvPicPr>
          <p:cNvPr id="30" name="Imagem 29" descr="Diagrama&#10;&#10;Descrição gerada automaticamente">
            <a:extLst>
              <a:ext uri="{FF2B5EF4-FFF2-40B4-BE49-F238E27FC236}">
                <a16:creationId xmlns:a16="http://schemas.microsoft.com/office/drawing/2014/main" id="{02AF14CC-39F3-10B7-D506-2E262600642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093" t="39026" r="3750" b="7640"/>
          <a:stretch/>
        </p:blipFill>
        <p:spPr>
          <a:xfrm>
            <a:off x="5629276" y="2239640"/>
            <a:ext cx="6115050" cy="3657600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BA1A8E8A-BB06-6376-29A7-2E9B7CF9F012}"/>
              </a:ext>
            </a:extLst>
          </p:cNvPr>
          <p:cNvSpPr txBox="1"/>
          <p:nvPr/>
        </p:nvSpPr>
        <p:spPr>
          <a:xfrm>
            <a:off x="996236" y="187535"/>
            <a:ext cx="816575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0" dirty="0">
                <a:solidFill>
                  <a:srgbClr val="DDB247"/>
                </a:solidFill>
                <a:latin typeface="Franklin Gothic Heavy" panose="020B0903020102020204" pitchFamily="34" charset="0"/>
              </a:rPr>
              <a:t>Solução</a:t>
            </a:r>
          </a:p>
        </p:txBody>
      </p:sp>
      <p:pic>
        <p:nvPicPr>
          <p:cNvPr id="32" name="Imagem 31" descr="Diagrama&#10;&#10;Descrição gerada automaticamente">
            <a:extLst>
              <a:ext uri="{FF2B5EF4-FFF2-40B4-BE49-F238E27FC236}">
                <a16:creationId xmlns:a16="http://schemas.microsoft.com/office/drawing/2014/main" id="{489A3CA2-5E8C-B30E-A0FC-4C78A14717F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16" t="32917" r="53906" b="40000"/>
          <a:stretch/>
        </p:blipFill>
        <p:spPr>
          <a:xfrm>
            <a:off x="2876550" y="1820540"/>
            <a:ext cx="2752718" cy="1857376"/>
          </a:xfrm>
          <a:prstGeom prst="rect">
            <a:avLst/>
          </a:prstGeom>
        </p:spPr>
      </p:pic>
      <p:pic>
        <p:nvPicPr>
          <p:cNvPr id="34" name="Imagem 33" descr="Diagrama&#10;&#10;Descrição gerada automaticamente">
            <a:extLst>
              <a:ext uri="{FF2B5EF4-FFF2-40B4-BE49-F238E27FC236}">
                <a16:creationId xmlns:a16="http://schemas.microsoft.com/office/drawing/2014/main" id="{8222737B-90C6-AF14-4CBF-D234046AFDC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0" t="39028" r="76484" b="16667"/>
          <a:stretch/>
        </p:blipFill>
        <p:spPr>
          <a:xfrm>
            <a:off x="466724" y="2239639"/>
            <a:ext cx="2409818" cy="3038475"/>
          </a:xfrm>
          <a:prstGeom prst="rect">
            <a:avLst/>
          </a:prstGeom>
        </p:spPr>
      </p:pic>
      <p:sp>
        <p:nvSpPr>
          <p:cNvPr id="45" name="Lágrima 44">
            <a:extLst>
              <a:ext uri="{FF2B5EF4-FFF2-40B4-BE49-F238E27FC236}">
                <a16:creationId xmlns:a16="http://schemas.microsoft.com/office/drawing/2014/main" id="{E44A0A05-8DAA-8AA4-A2E7-A2C5BB0A9B48}"/>
              </a:ext>
            </a:extLst>
          </p:cNvPr>
          <p:cNvSpPr/>
          <p:nvPr/>
        </p:nvSpPr>
        <p:spPr>
          <a:xfrm rot="2062462">
            <a:off x="3295650" y="4029075"/>
            <a:ext cx="1924050" cy="1924050"/>
          </a:xfrm>
          <a:prstGeom prst="teardrop">
            <a:avLst/>
          </a:prstGeom>
          <a:solidFill>
            <a:srgbClr val="5E242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0AD701E5-6734-BCA2-B389-F56524F972E2}"/>
              </a:ext>
            </a:extLst>
          </p:cNvPr>
          <p:cNvSpPr txBox="1"/>
          <p:nvPr/>
        </p:nvSpPr>
        <p:spPr>
          <a:xfrm>
            <a:off x="3432142" y="4382119"/>
            <a:ext cx="22153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rgbClr val="DDB247"/>
                </a:solidFill>
                <a:latin typeface="Franklin Gothic Heavy" panose="020B0903020102020204" pitchFamily="34" charset="0"/>
              </a:rPr>
              <a:t>Camada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2E4E2B48-6359-CC57-1977-DAFBE4D60DA7}"/>
              </a:ext>
            </a:extLst>
          </p:cNvPr>
          <p:cNvSpPr txBox="1"/>
          <p:nvPr/>
        </p:nvSpPr>
        <p:spPr>
          <a:xfrm>
            <a:off x="3324743" y="4834966"/>
            <a:ext cx="2215326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900" dirty="0">
                <a:solidFill>
                  <a:srgbClr val="DDB247"/>
                </a:solidFill>
                <a:latin typeface="Franklin Gothic Book" panose="020B0503020102020204" pitchFamily="34" charset="0"/>
              </a:rPr>
              <a:t>Captura dos dados</a:t>
            </a:r>
          </a:p>
        </p:txBody>
      </p:sp>
    </p:spTree>
    <p:extLst>
      <p:ext uri="{BB962C8B-B14F-4D97-AF65-F5344CB8AC3E}">
        <p14:creationId xmlns:p14="http://schemas.microsoft.com/office/powerpoint/2010/main" val="2056974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6CEB8FA4-A053-148B-67DC-DC5880120424}"/>
              </a:ext>
            </a:extLst>
          </p:cNvPr>
          <p:cNvSpPr/>
          <p:nvPr/>
        </p:nvSpPr>
        <p:spPr>
          <a:xfrm>
            <a:off x="149568" y="112142"/>
            <a:ext cx="11892863" cy="6625087"/>
          </a:xfrm>
          <a:prstGeom prst="roundRect">
            <a:avLst>
              <a:gd name="adj" fmla="val 5209"/>
            </a:avLst>
          </a:prstGeom>
          <a:noFill/>
          <a:ln w="19050">
            <a:solidFill>
              <a:srgbClr val="5E24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 descr="Onda do mar">
            <a:extLst>
              <a:ext uri="{FF2B5EF4-FFF2-40B4-BE49-F238E27FC236}">
                <a16:creationId xmlns:a16="http://schemas.microsoft.com/office/drawing/2014/main" id="{58235BCA-2A01-2FF4-D55F-B6504A52B1D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4A7AD466-57A6-ED9F-9008-DCDCBA130CAB}"/>
              </a:ext>
            </a:extLst>
          </p:cNvPr>
          <p:cNvCxnSpPr>
            <a:cxnSpLocks/>
          </p:cNvCxnSpPr>
          <p:nvPr/>
        </p:nvCxnSpPr>
        <p:spPr>
          <a:xfrm flipV="1">
            <a:off x="846667" y="0"/>
            <a:ext cx="0" cy="1589649"/>
          </a:xfrm>
          <a:prstGeom prst="line">
            <a:avLst/>
          </a:prstGeom>
          <a:ln w="19050">
            <a:solidFill>
              <a:srgbClr val="5E242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DC9D1825-41CF-8A75-7C06-8F161DDEC626}"/>
              </a:ext>
            </a:extLst>
          </p:cNvPr>
          <p:cNvSpPr txBox="1"/>
          <p:nvPr/>
        </p:nvSpPr>
        <p:spPr>
          <a:xfrm>
            <a:off x="996236" y="-27679"/>
            <a:ext cx="34361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 panose="020B0503020102020204" pitchFamily="34" charset="0"/>
              </a:rPr>
              <a:t>Diagrama</a:t>
            </a:r>
          </a:p>
        </p:txBody>
      </p:sp>
      <p:pic>
        <p:nvPicPr>
          <p:cNvPr id="30" name="Imagem 29" descr="Diagrama&#10;&#10;Descrição gerada automaticamente">
            <a:extLst>
              <a:ext uri="{FF2B5EF4-FFF2-40B4-BE49-F238E27FC236}">
                <a16:creationId xmlns:a16="http://schemas.microsoft.com/office/drawing/2014/main" id="{02AF14CC-39F3-10B7-D506-2E262600642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093" t="39026" r="3750" b="7640"/>
          <a:stretch/>
        </p:blipFill>
        <p:spPr>
          <a:xfrm>
            <a:off x="5629276" y="2239640"/>
            <a:ext cx="6115050" cy="3657600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BA1A8E8A-BB06-6376-29A7-2E9B7CF9F012}"/>
              </a:ext>
            </a:extLst>
          </p:cNvPr>
          <p:cNvSpPr txBox="1"/>
          <p:nvPr/>
        </p:nvSpPr>
        <p:spPr>
          <a:xfrm>
            <a:off x="996236" y="187535"/>
            <a:ext cx="816575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0" dirty="0">
                <a:solidFill>
                  <a:srgbClr val="DDB247"/>
                </a:solidFill>
                <a:latin typeface="Franklin Gothic Heavy" panose="020B0903020102020204" pitchFamily="34" charset="0"/>
              </a:rPr>
              <a:t>Solução</a:t>
            </a:r>
          </a:p>
        </p:txBody>
      </p:sp>
      <p:pic>
        <p:nvPicPr>
          <p:cNvPr id="32" name="Imagem 31" descr="Diagrama&#10;&#10;Descrição gerada automaticamente">
            <a:extLst>
              <a:ext uri="{FF2B5EF4-FFF2-40B4-BE49-F238E27FC236}">
                <a16:creationId xmlns:a16="http://schemas.microsoft.com/office/drawing/2014/main" id="{489A3CA2-5E8C-B30E-A0FC-4C78A14717F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16" t="32917" r="53906" b="40000"/>
          <a:stretch/>
        </p:blipFill>
        <p:spPr>
          <a:xfrm>
            <a:off x="2876550" y="1820540"/>
            <a:ext cx="2752718" cy="1857376"/>
          </a:xfrm>
          <a:prstGeom prst="rect">
            <a:avLst/>
          </a:prstGeom>
        </p:spPr>
      </p:pic>
      <p:pic>
        <p:nvPicPr>
          <p:cNvPr id="34" name="Imagem 33" descr="Diagrama&#10;&#10;Descrição gerada automaticamente">
            <a:extLst>
              <a:ext uri="{FF2B5EF4-FFF2-40B4-BE49-F238E27FC236}">
                <a16:creationId xmlns:a16="http://schemas.microsoft.com/office/drawing/2014/main" id="{8222737B-90C6-AF14-4CBF-D234046AFDC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0" t="39028" r="76484" b="16667"/>
          <a:stretch/>
        </p:blipFill>
        <p:spPr>
          <a:xfrm>
            <a:off x="466724" y="2239639"/>
            <a:ext cx="2409818" cy="3038475"/>
          </a:xfrm>
          <a:prstGeom prst="rect">
            <a:avLst/>
          </a:prstGeom>
        </p:spPr>
      </p:pic>
      <p:sp>
        <p:nvSpPr>
          <p:cNvPr id="45" name="Lágrima 44">
            <a:extLst>
              <a:ext uri="{FF2B5EF4-FFF2-40B4-BE49-F238E27FC236}">
                <a16:creationId xmlns:a16="http://schemas.microsoft.com/office/drawing/2014/main" id="{E44A0A05-8DAA-8AA4-A2E7-A2C5BB0A9B48}"/>
              </a:ext>
            </a:extLst>
          </p:cNvPr>
          <p:cNvSpPr/>
          <p:nvPr/>
        </p:nvSpPr>
        <p:spPr>
          <a:xfrm rot="18908390">
            <a:off x="3295650" y="4029075"/>
            <a:ext cx="1924050" cy="1924050"/>
          </a:xfrm>
          <a:prstGeom prst="teardrop">
            <a:avLst/>
          </a:prstGeom>
          <a:solidFill>
            <a:srgbClr val="5E242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0AD701E5-6734-BCA2-B389-F56524F972E2}"/>
              </a:ext>
            </a:extLst>
          </p:cNvPr>
          <p:cNvSpPr txBox="1"/>
          <p:nvPr/>
        </p:nvSpPr>
        <p:spPr>
          <a:xfrm>
            <a:off x="3432142" y="4382119"/>
            <a:ext cx="22153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rgbClr val="DDB247"/>
                </a:solidFill>
                <a:latin typeface="Franklin Gothic Heavy" panose="020B0903020102020204" pitchFamily="34" charset="0"/>
              </a:rPr>
              <a:t>Camada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2E4E2B48-6359-CC57-1977-DAFBE4D60DA7}"/>
              </a:ext>
            </a:extLst>
          </p:cNvPr>
          <p:cNvSpPr txBox="1"/>
          <p:nvPr/>
        </p:nvSpPr>
        <p:spPr>
          <a:xfrm>
            <a:off x="3653093" y="4822851"/>
            <a:ext cx="1199632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900" dirty="0">
                <a:solidFill>
                  <a:srgbClr val="DDB247"/>
                </a:solidFill>
                <a:latin typeface="Franklin Gothic Book" panose="020B0503020102020204" pitchFamily="34" charset="0"/>
              </a:rPr>
              <a:t>Aplicação</a:t>
            </a:r>
          </a:p>
        </p:txBody>
      </p:sp>
    </p:spTree>
    <p:extLst>
      <p:ext uri="{BB962C8B-B14F-4D97-AF65-F5344CB8AC3E}">
        <p14:creationId xmlns:p14="http://schemas.microsoft.com/office/powerpoint/2010/main" val="39311292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Imagem 49" descr="Onda do mar">
            <a:extLst>
              <a:ext uri="{FF2B5EF4-FFF2-40B4-BE49-F238E27FC236}">
                <a16:creationId xmlns:a16="http://schemas.microsoft.com/office/drawing/2014/main" id="{97F670A2-5398-A9F6-AC3B-FE7BE267E13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6" name="Retângulo: Cantos Arredondados 45">
            <a:extLst>
              <a:ext uri="{FF2B5EF4-FFF2-40B4-BE49-F238E27FC236}">
                <a16:creationId xmlns:a16="http://schemas.microsoft.com/office/drawing/2014/main" id="{C51AA265-8179-C588-39FA-B3E75B1DC016}"/>
              </a:ext>
            </a:extLst>
          </p:cNvPr>
          <p:cNvSpPr/>
          <p:nvPr/>
        </p:nvSpPr>
        <p:spPr>
          <a:xfrm>
            <a:off x="149568" y="112142"/>
            <a:ext cx="11892863" cy="6625087"/>
          </a:xfrm>
          <a:prstGeom prst="roundRect">
            <a:avLst>
              <a:gd name="adj" fmla="val 5209"/>
            </a:avLst>
          </a:prstGeom>
          <a:noFill/>
          <a:ln w="19050">
            <a:solidFill>
              <a:srgbClr val="5E24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52" name="Conector reto 51">
            <a:extLst>
              <a:ext uri="{FF2B5EF4-FFF2-40B4-BE49-F238E27FC236}">
                <a16:creationId xmlns:a16="http://schemas.microsoft.com/office/drawing/2014/main" id="{0841E0E0-94C6-95E7-CFA4-00BCB10B38D2}"/>
              </a:ext>
            </a:extLst>
          </p:cNvPr>
          <p:cNvCxnSpPr/>
          <p:nvPr/>
        </p:nvCxnSpPr>
        <p:spPr>
          <a:xfrm flipV="1">
            <a:off x="846667" y="4334933"/>
            <a:ext cx="0" cy="2523067"/>
          </a:xfrm>
          <a:prstGeom prst="line">
            <a:avLst/>
          </a:prstGeom>
          <a:ln w="19050">
            <a:solidFill>
              <a:srgbClr val="5E242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CaixaDeTexto 53">
            <a:extLst>
              <a:ext uri="{FF2B5EF4-FFF2-40B4-BE49-F238E27FC236}">
                <a16:creationId xmlns:a16="http://schemas.microsoft.com/office/drawing/2014/main" id="{CD09B30C-3E65-BE23-D7C5-1D204D1CF258}"/>
              </a:ext>
            </a:extLst>
          </p:cNvPr>
          <p:cNvSpPr txBox="1"/>
          <p:nvPr/>
        </p:nvSpPr>
        <p:spPr>
          <a:xfrm>
            <a:off x="1078680" y="4177784"/>
            <a:ext cx="393699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dirty="0">
                <a:solidFill>
                  <a:srgbClr val="5E2424"/>
                </a:solidFill>
                <a:latin typeface="Franklin Gothic Book" panose="020B0503020102020204" pitchFamily="34" charset="0"/>
              </a:rPr>
              <a:t>Nosso</a:t>
            </a:r>
          </a:p>
        </p:txBody>
      </p:sp>
      <p:sp>
        <p:nvSpPr>
          <p:cNvPr id="58" name="CaixaDeTexto 57">
            <a:extLst>
              <a:ext uri="{FF2B5EF4-FFF2-40B4-BE49-F238E27FC236}">
                <a16:creationId xmlns:a16="http://schemas.microsoft.com/office/drawing/2014/main" id="{90C2B69E-61F1-1F2C-BB06-B7FD8355CB08}"/>
              </a:ext>
            </a:extLst>
          </p:cNvPr>
          <p:cNvSpPr txBox="1"/>
          <p:nvPr/>
        </p:nvSpPr>
        <p:spPr>
          <a:xfrm>
            <a:off x="1078680" y="4562507"/>
            <a:ext cx="4560115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0" dirty="0">
                <a:solidFill>
                  <a:srgbClr val="DDB247"/>
                </a:solidFill>
                <a:latin typeface="Franklin Gothic Heavy" panose="020B0903020102020204" pitchFamily="34" charset="0"/>
              </a:rPr>
              <a:t>Time</a:t>
            </a:r>
          </a:p>
        </p:txBody>
      </p:sp>
      <p:cxnSp>
        <p:nvCxnSpPr>
          <p:cNvPr id="59" name="Conector reto 58">
            <a:extLst>
              <a:ext uri="{FF2B5EF4-FFF2-40B4-BE49-F238E27FC236}">
                <a16:creationId xmlns:a16="http://schemas.microsoft.com/office/drawing/2014/main" id="{AF81BA9B-7170-C9BA-DC6E-2866870ECEAD}"/>
              </a:ext>
            </a:extLst>
          </p:cNvPr>
          <p:cNvCxnSpPr/>
          <p:nvPr/>
        </p:nvCxnSpPr>
        <p:spPr>
          <a:xfrm flipV="1">
            <a:off x="846667" y="7166449"/>
            <a:ext cx="0" cy="2523067"/>
          </a:xfrm>
          <a:prstGeom prst="line">
            <a:avLst/>
          </a:prstGeom>
          <a:ln w="19050">
            <a:solidFill>
              <a:srgbClr val="5E242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CaixaDeTexto 59">
            <a:extLst>
              <a:ext uri="{FF2B5EF4-FFF2-40B4-BE49-F238E27FC236}">
                <a16:creationId xmlns:a16="http://schemas.microsoft.com/office/drawing/2014/main" id="{C922E099-6497-96CA-0385-69E6F5594881}"/>
              </a:ext>
            </a:extLst>
          </p:cNvPr>
          <p:cNvSpPr txBox="1"/>
          <p:nvPr/>
        </p:nvSpPr>
        <p:spPr>
          <a:xfrm>
            <a:off x="1078680" y="7009300"/>
            <a:ext cx="39369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 panose="020B0503020102020204" pitchFamily="34" charset="0"/>
              </a:rPr>
              <a:t>Product</a:t>
            </a:r>
            <a:r>
              <a:rPr lang="pt-BR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 panose="020B0503020102020204" pitchFamily="34" charset="0"/>
              </a:rPr>
              <a:t> </a:t>
            </a:r>
            <a:r>
              <a:rPr lang="pt-BR" sz="3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 panose="020B0503020102020204" pitchFamily="34" charset="0"/>
              </a:rPr>
              <a:t>owner</a:t>
            </a:r>
            <a:endParaRPr lang="pt-BR" sz="3600" dirty="0">
              <a:solidFill>
                <a:schemeClr val="tx1">
                  <a:lumMod val="50000"/>
                  <a:lumOff val="50000"/>
                </a:schemeClr>
              </a:solidFill>
              <a:latin typeface="Franklin Gothic Book" panose="020B0503020102020204" pitchFamily="34" charset="0"/>
            </a:endParaRPr>
          </a:p>
        </p:txBody>
      </p:sp>
      <p:pic>
        <p:nvPicPr>
          <p:cNvPr id="2" name="Imagem 1" descr="Pessoa posando para foto em local escuro&#10;&#10;Descrição gerada automaticamente">
            <a:extLst>
              <a:ext uri="{FF2B5EF4-FFF2-40B4-BE49-F238E27FC236}">
                <a16:creationId xmlns:a16="http://schemas.microsoft.com/office/drawing/2014/main" id="{40E05F21-7F1B-0B3E-7675-C7542E4332BC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" r="579"/>
          <a:stretch>
            <a:fillRect/>
          </a:stretch>
        </p:blipFill>
        <p:spPr>
          <a:xfrm>
            <a:off x="846667" y="382105"/>
            <a:ext cx="2430090" cy="2442190"/>
          </a:xfrm>
          <a:custGeom>
            <a:avLst/>
            <a:gdLst>
              <a:gd name="connsiteX0" fmla="*/ 753934 w 3015739"/>
              <a:gd name="connsiteY0" fmla="*/ 0 h 3030756"/>
              <a:gd name="connsiteX1" fmla="*/ 3015739 w 3015739"/>
              <a:gd name="connsiteY1" fmla="*/ 0 h 3030756"/>
              <a:gd name="connsiteX2" fmla="*/ 2261804 w 3015739"/>
              <a:gd name="connsiteY2" fmla="*/ 3030756 h 3030756"/>
              <a:gd name="connsiteX3" fmla="*/ 0 w 3015739"/>
              <a:gd name="connsiteY3" fmla="*/ 3030756 h 3030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15739" h="3030756">
                <a:moveTo>
                  <a:pt x="753934" y="0"/>
                </a:moveTo>
                <a:lnTo>
                  <a:pt x="3015739" y="0"/>
                </a:lnTo>
                <a:lnTo>
                  <a:pt x="2261804" y="3030756"/>
                </a:lnTo>
                <a:lnTo>
                  <a:pt x="0" y="3030756"/>
                </a:lnTo>
                <a:close/>
              </a:path>
            </a:pathLst>
          </a:custGeom>
        </p:spPr>
      </p:pic>
      <p:sp>
        <p:nvSpPr>
          <p:cNvPr id="61" name="CaixaDeTexto 60">
            <a:extLst>
              <a:ext uri="{FF2B5EF4-FFF2-40B4-BE49-F238E27FC236}">
                <a16:creationId xmlns:a16="http://schemas.microsoft.com/office/drawing/2014/main" id="{155A78F8-B80C-3FAF-E211-FA650A6F13C4}"/>
              </a:ext>
            </a:extLst>
          </p:cNvPr>
          <p:cNvSpPr txBox="1"/>
          <p:nvPr/>
        </p:nvSpPr>
        <p:spPr>
          <a:xfrm>
            <a:off x="1078680" y="7394023"/>
            <a:ext cx="4560115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0" dirty="0">
                <a:solidFill>
                  <a:srgbClr val="DDB247"/>
                </a:solidFill>
                <a:latin typeface="Franklin Gothic Heavy" panose="020B0903020102020204" pitchFamily="34" charset="0"/>
              </a:rPr>
              <a:t>Luca</a:t>
            </a:r>
          </a:p>
        </p:txBody>
      </p:sp>
      <p:pic>
        <p:nvPicPr>
          <p:cNvPr id="3" name="Imagem 2" descr="Homem de camisa branca&#10;&#10;Descrição gerada automaticamente">
            <a:extLst>
              <a:ext uri="{FF2B5EF4-FFF2-40B4-BE49-F238E27FC236}">
                <a16:creationId xmlns:a16="http://schemas.microsoft.com/office/drawing/2014/main" id="{62592631-D62B-6E58-5975-C7391E9F091E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28" r="34" b="37662"/>
          <a:stretch>
            <a:fillRect/>
          </a:stretch>
        </p:blipFill>
        <p:spPr>
          <a:xfrm>
            <a:off x="3208705" y="379458"/>
            <a:ext cx="2430090" cy="2442190"/>
          </a:xfrm>
          <a:custGeom>
            <a:avLst/>
            <a:gdLst>
              <a:gd name="connsiteX0" fmla="*/ 753935 w 3015740"/>
              <a:gd name="connsiteY0" fmla="*/ 0 h 3030757"/>
              <a:gd name="connsiteX1" fmla="*/ 3015740 w 3015740"/>
              <a:gd name="connsiteY1" fmla="*/ 0 h 3030757"/>
              <a:gd name="connsiteX2" fmla="*/ 2261805 w 3015740"/>
              <a:gd name="connsiteY2" fmla="*/ 3030757 h 3030757"/>
              <a:gd name="connsiteX3" fmla="*/ 0 w 3015740"/>
              <a:gd name="connsiteY3" fmla="*/ 3030757 h 30307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15740" h="3030757">
                <a:moveTo>
                  <a:pt x="753935" y="0"/>
                </a:moveTo>
                <a:lnTo>
                  <a:pt x="3015740" y="0"/>
                </a:lnTo>
                <a:lnTo>
                  <a:pt x="2261805" y="3030757"/>
                </a:lnTo>
                <a:lnTo>
                  <a:pt x="0" y="3030757"/>
                </a:lnTo>
                <a:close/>
              </a:path>
            </a:pathLst>
          </a:custGeom>
        </p:spPr>
      </p:pic>
      <p:pic>
        <p:nvPicPr>
          <p:cNvPr id="4" name="Imagem 3" descr="Homem de óculos e camisa branca&#10;&#10;Descrição gerada automaticamente">
            <a:extLst>
              <a:ext uri="{FF2B5EF4-FFF2-40B4-BE49-F238E27FC236}">
                <a16:creationId xmlns:a16="http://schemas.microsoft.com/office/drawing/2014/main" id="{28B79E17-5939-4C1B-D138-10835CB6997F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5" r="1306" b="20476"/>
          <a:stretch>
            <a:fillRect/>
          </a:stretch>
        </p:blipFill>
        <p:spPr>
          <a:xfrm>
            <a:off x="5375301" y="376813"/>
            <a:ext cx="2398631" cy="2442464"/>
          </a:xfrm>
          <a:custGeom>
            <a:avLst/>
            <a:gdLst>
              <a:gd name="connsiteX0" fmla="*/ 714562 w 2976367"/>
              <a:gd name="connsiteY0" fmla="*/ 0 h 3030757"/>
              <a:gd name="connsiteX1" fmla="*/ 2976367 w 2976367"/>
              <a:gd name="connsiteY1" fmla="*/ 0 h 3030757"/>
              <a:gd name="connsiteX2" fmla="*/ 2222432 w 2976367"/>
              <a:gd name="connsiteY2" fmla="*/ 3030757 h 3030757"/>
              <a:gd name="connsiteX3" fmla="*/ 0 w 2976367"/>
              <a:gd name="connsiteY3" fmla="*/ 3030757 h 3030757"/>
              <a:gd name="connsiteX4" fmla="*/ 0 w 2976367"/>
              <a:gd name="connsiteY4" fmla="*/ 2872481 h 30307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76367" h="3030757">
                <a:moveTo>
                  <a:pt x="714562" y="0"/>
                </a:moveTo>
                <a:lnTo>
                  <a:pt x="2976367" y="0"/>
                </a:lnTo>
                <a:lnTo>
                  <a:pt x="2222432" y="3030757"/>
                </a:lnTo>
                <a:lnTo>
                  <a:pt x="0" y="3030757"/>
                </a:lnTo>
                <a:lnTo>
                  <a:pt x="0" y="2872481"/>
                </a:lnTo>
                <a:close/>
              </a:path>
            </a:pathLst>
          </a:custGeom>
        </p:spPr>
      </p:pic>
      <p:pic>
        <p:nvPicPr>
          <p:cNvPr id="5" name="Imagem 4" descr="Mulher com cabelos longos&#10;&#10;Descrição gerada automaticamente">
            <a:extLst>
              <a:ext uri="{FF2B5EF4-FFF2-40B4-BE49-F238E27FC236}">
                <a16:creationId xmlns:a16="http://schemas.microsoft.com/office/drawing/2014/main" id="{C52B64E5-EC0C-E47B-56A8-9FA4C8CA384B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92" b="22734"/>
          <a:stretch>
            <a:fillRect/>
          </a:stretch>
        </p:blipFill>
        <p:spPr>
          <a:xfrm>
            <a:off x="9612071" y="376814"/>
            <a:ext cx="2430360" cy="2442463"/>
          </a:xfrm>
          <a:custGeom>
            <a:avLst/>
            <a:gdLst>
              <a:gd name="connsiteX0" fmla="*/ 753934 w 3015739"/>
              <a:gd name="connsiteY0" fmla="*/ 0 h 3030757"/>
              <a:gd name="connsiteX1" fmla="*/ 3015739 w 3015739"/>
              <a:gd name="connsiteY1" fmla="*/ 0 h 3030757"/>
              <a:gd name="connsiteX2" fmla="*/ 2261804 w 3015739"/>
              <a:gd name="connsiteY2" fmla="*/ 3030757 h 3030757"/>
              <a:gd name="connsiteX3" fmla="*/ 0 w 3015739"/>
              <a:gd name="connsiteY3" fmla="*/ 3030757 h 3030757"/>
              <a:gd name="connsiteX4" fmla="*/ 0 w 3015739"/>
              <a:gd name="connsiteY4" fmla="*/ 3030753 h 30307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15739" h="3030757">
                <a:moveTo>
                  <a:pt x="753934" y="0"/>
                </a:moveTo>
                <a:lnTo>
                  <a:pt x="3015739" y="0"/>
                </a:lnTo>
                <a:lnTo>
                  <a:pt x="2261804" y="3030757"/>
                </a:lnTo>
                <a:lnTo>
                  <a:pt x="0" y="3030757"/>
                </a:lnTo>
                <a:lnTo>
                  <a:pt x="0" y="3030753"/>
                </a:lnTo>
                <a:close/>
              </a:path>
            </a:pathLst>
          </a:custGeom>
        </p:spPr>
      </p:pic>
      <p:pic>
        <p:nvPicPr>
          <p:cNvPr id="6" name="Imagem 5" descr="Mulher de óculos fazendo careta&#10;&#10;Descrição gerada automaticamente">
            <a:extLst>
              <a:ext uri="{FF2B5EF4-FFF2-40B4-BE49-F238E27FC236}">
                <a16:creationId xmlns:a16="http://schemas.microsoft.com/office/drawing/2014/main" id="{910E368B-2BED-9480-E659-76BA6236DC75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" r="112"/>
          <a:stretch>
            <a:fillRect/>
          </a:stretch>
        </p:blipFill>
        <p:spPr>
          <a:xfrm>
            <a:off x="7415088" y="376813"/>
            <a:ext cx="2437988" cy="2442190"/>
          </a:xfrm>
          <a:custGeom>
            <a:avLst/>
            <a:gdLst>
              <a:gd name="connsiteX0" fmla="*/ 750681 w 3012486"/>
              <a:gd name="connsiteY0" fmla="*/ 0 h 3017678"/>
              <a:gd name="connsiteX1" fmla="*/ 3012486 w 3012486"/>
              <a:gd name="connsiteY1" fmla="*/ 0 h 3017678"/>
              <a:gd name="connsiteX2" fmla="*/ 2261804 w 3012486"/>
              <a:gd name="connsiteY2" fmla="*/ 3017678 h 3017678"/>
              <a:gd name="connsiteX3" fmla="*/ 0 w 3012486"/>
              <a:gd name="connsiteY3" fmla="*/ 3017678 h 3017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12486" h="3017678">
                <a:moveTo>
                  <a:pt x="750681" y="0"/>
                </a:moveTo>
                <a:lnTo>
                  <a:pt x="3012486" y="0"/>
                </a:lnTo>
                <a:lnTo>
                  <a:pt x="2261804" y="3017678"/>
                </a:lnTo>
                <a:lnTo>
                  <a:pt x="0" y="3017678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8840894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6CEB8FA4-A053-148B-67DC-DC5880120424}"/>
              </a:ext>
            </a:extLst>
          </p:cNvPr>
          <p:cNvSpPr/>
          <p:nvPr/>
        </p:nvSpPr>
        <p:spPr>
          <a:xfrm>
            <a:off x="149568" y="112142"/>
            <a:ext cx="11892863" cy="6625087"/>
          </a:xfrm>
          <a:prstGeom prst="roundRect">
            <a:avLst>
              <a:gd name="adj" fmla="val 5209"/>
            </a:avLst>
          </a:prstGeom>
          <a:noFill/>
          <a:ln w="19050">
            <a:solidFill>
              <a:srgbClr val="5E24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 descr="Onda do mar">
            <a:extLst>
              <a:ext uri="{FF2B5EF4-FFF2-40B4-BE49-F238E27FC236}">
                <a16:creationId xmlns:a16="http://schemas.microsoft.com/office/drawing/2014/main" id="{58235BCA-2A01-2FF4-D55F-B6504A52B1D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4A7AD466-57A6-ED9F-9008-DCDCBA130CAB}"/>
              </a:ext>
            </a:extLst>
          </p:cNvPr>
          <p:cNvCxnSpPr>
            <a:cxnSpLocks/>
          </p:cNvCxnSpPr>
          <p:nvPr/>
        </p:nvCxnSpPr>
        <p:spPr>
          <a:xfrm flipV="1">
            <a:off x="846667" y="0"/>
            <a:ext cx="0" cy="1589649"/>
          </a:xfrm>
          <a:prstGeom prst="line">
            <a:avLst/>
          </a:prstGeom>
          <a:ln w="19050">
            <a:solidFill>
              <a:srgbClr val="5E242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DC9D1825-41CF-8A75-7C06-8F161DDEC626}"/>
              </a:ext>
            </a:extLst>
          </p:cNvPr>
          <p:cNvSpPr txBox="1"/>
          <p:nvPr/>
        </p:nvSpPr>
        <p:spPr>
          <a:xfrm>
            <a:off x="996236" y="-27679"/>
            <a:ext cx="34361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 panose="020B0503020102020204" pitchFamily="34" charset="0"/>
              </a:rPr>
              <a:t>Diagrama</a:t>
            </a:r>
          </a:p>
        </p:txBody>
      </p:sp>
      <p:pic>
        <p:nvPicPr>
          <p:cNvPr id="30" name="Imagem 29" descr="Diagrama&#10;&#10;Descrição gerada automaticamente">
            <a:extLst>
              <a:ext uri="{FF2B5EF4-FFF2-40B4-BE49-F238E27FC236}">
                <a16:creationId xmlns:a16="http://schemas.microsoft.com/office/drawing/2014/main" id="{02AF14CC-39F3-10B7-D506-2E262600642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093" t="39026" r="3750" b="7640"/>
          <a:stretch/>
        </p:blipFill>
        <p:spPr>
          <a:xfrm>
            <a:off x="5629276" y="2239640"/>
            <a:ext cx="6115050" cy="3657600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BA1A8E8A-BB06-6376-29A7-2E9B7CF9F012}"/>
              </a:ext>
            </a:extLst>
          </p:cNvPr>
          <p:cNvSpPr txBox="1"/>
          <p:nvPr/>
        </p:nvSpPr>
        <p:spPr>
          <a:xfrm>
            <a:off x="996236" y="187535"/>
            <a:ext cx="816575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0" dirty="0">
                <a:solidFill>
                  <a:srgbClr val="DDB247"/>
                </a:solidFill>
                <a:latin typeface="Franklin Gothic Heavy" panose="020B0903020102020204" pitchFamily="34" charset="0"/>
              </a:rPr>
              <a:t>Solução</a:t>
            </a:r>
          </a:p>
        </p:txBody>
      </p:sp>
      <p:pic>
        <p:nvPicPr>
          <p:cNvPr id="32" name="Imagem 31" descr="Diagrama&#10;&#10;Descrição gerada automaticamente">
            <a:extLst>
              <a:ext uri="{FF2B5EF4-FFF2-40B4-BE49-F238E27FC236}">
                <a16:creationId xmlns:a16="http://schemas.microsoft.com/office/drawing/2014/main" id="{489A3CA2-5E8C-B30E-A0FC-4C78A14717F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16" t="32917" r="53906" b="40000"/>
          <a:stretch/>
        </p:blipFill>
        <p:spPr>
          <a:xfrm>
            <a:off x="2876550" y="1820540"/>
            <a:ext cx="2752718" cy="1857376"/>
          </a:xfrm>
          <a:prstGeom prst="rect">
            <a:avLst/>
          </a:prstGeom>
        </p:spPr>
      </p:pic>
      <p:pic>
        <p:nvPicPr>
          <p:cNvPr id="34" name="Imagem 33" descr="Diagrama&#10;&#10;Descrição gerada automaticamente">
            <a:extLst>
              <a:ext uri="{FF2B5EF4-FFF2-40B4-BE49-F238E27FC236}">
                <a16:creationId xmlns:a16="http://schemas.microsoft.com/office/drawing/2014/main" id="{8222737B-90C6-AF14-4CBF-D234046AFDC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0" t="39028" r="76484" b="16667"/>
          <a:stretch/>
        </p:blipFill>
        <p:spPr>
          <a:xfrm>
            <a:off x="466724" y="2239639"/>
            <a:ext cx="2409818" cy="3038475"/>
          </a:xfrm>
          <a:prstGeom prst="rect">
            <a:avLst/>
          </a:prstGeom>
        </p:spPr>
      </p:pic>
      <p:sp>
        <p:nvSpPr>
          <p:cNvPr id="45" name="Lágrima 44">
            <a:extLst>
              <a:ext uri="{FF2B5EF4-FFF2-40B4-BE49-F238E27FC236}">
                <a16:creationId xmlns:a16="http://schemas.microsoft.com/office/drawing/2014/main" id="{E44A0A05-8DAA-8AA4-A2E7-A2C5BB0A9B48}"/>
              </a:ext>
            </a:extLst>
          </p:cNvPr>
          <p:cNvSpPr/>
          <p:nvPr/>
        </p:nvSpPr>
        <p:spPr>
          <a:xfrm rot="14647288">
            <a:off x="3295651" y="4029075"/>
            <a:ext cx="1924050" cy="1924050"/>
          </a:xfrm>
          <a:prstGeom prst="teardrop">
            <a:avLst/>
          </a:prstGeom>
          <a:solidFill>
            <a:srgbClr val="5E242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0AD701E5-6734-BCA2-B389-F56524F972E2}"/>
              </a:ext>
            </a:extLst>
          </p:cNvPr>
          <p:cNvSpPr txBox="1"/>
          <p:nvPr/>
        </p:nvSpPr>
        <p:spPr>
          <a:xfrm>
            <a:off x="3432142" y="4382119"/>
            <a:ext cx="22153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rgbClr val="DDB247"/>
                </a:solidFill>
                <a:latin typeface="Franklin Gothic Heavy" panose="020B0903020102020204" pitchFamily="34" charset="0"/>
              </a:rPr>
              <a:t>Camada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2E4E2B48-6359-CC57-1977-DAFBE4D60DA7}"/>
              </a:ext>
            </a:extLst>
          </p:cNvPr>
          <p:cNvSpPr txBox="1"/>
          <p:nvPr/>
        </p:nvSpPr>
        <p:spPr>
          <a:xfrm>
            <a:off x="3879481" y="4854985"/>
            <a:ext cx="1199632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900" dirty="0">
                <a:solidFill>
                  <a:srgbClr val="DDB247"/>
                </a:solidFill>
                <a:latin typeface="Franklin Gothic Book" panose="020B0503020102020204" pitchFamily="34" charset="0"/>
              </a:rPr>
              <a:t>Cliente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BAEAD86B-5952-9795-F6EA-9B80CD21B265}"/>
              </a:ext>
            </a:extLst>
          </p:cNvPr>
          <p:cNvSpPr txBox="1"/>
          <p:nvPr/>
        </p:nvSpPr>
        <p:spPr>
          <a:xfrm>
            <a:off x="996235" y="-818204"/>
            <a:ext cx="54172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rgbClr val="D9D9D9"/>
                </a:solidFill>
                <a:latin typeface="Franklin Gothic Book" panose="020B0503020102020204" pitchFamily="34" charset="0"/>
              </a:rPr>
              <a:t>Ferramenta de gestão</a:t>
            </a: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A4D9343B-82D4-D33F-B727-F58B8DC8DD1B}"/>
              </a:ext>
            </a:extLst>
          </p:cNvPr>
          <p:cNvCxnSpPr>
            <a:cxnSpLocks/>
          </p:cNvCxnSpPr>
          <p:nvPr/>
        </p:nvCxnSpPr>
        <p:spPr>
          <a:xfrm flipV="1">
            <a:off x="846667" y="-905355"/>
            <a:ext cx="0" cy="733482"/>
          </a:xfrm>
          <a:prstGeom prst="line">
            <a:avLst/>
          </a:prstGeom>
          <a:ln w="19050">
            <a:solidFill>
              <a:srgbClr val="D9D9D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67677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ágrima 1">
            <a:extLst>
              <a:ext uri="{FF2B5EF4-FFF2-40B4-BE49-F238E27FC236}">
                <a16:creationId xmlns:a16="http://schemas.microsoft.com/office/drawing/2014/main" id="{5E1EEF5C-E5B5-4F3F-4350-62A53AF10C7C}"/>
              </a:ext>
            </a:extLst>
          </p:cNvPr>
          <p:cNvSpPr/>
          <p:nvPr/>
        </p:nvSpPr>
        <p:spPr>
          <a:xfrm rot="14647288">
            <a:off x="-6020258" y="-5286834"/>
            <a:ext cx="20555868" cy="20555868"/>
          </a:xfrm>
          <a:prstGeom prst="teardrop">
            <a:avLst/>
          </a:prstGeom>
          <a:solidFill>
            <a:srgbClr val="5E242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tângulo 38">
            <a:extLst>
              <a:ext uri="{FF2B5EF4-FFF2-40B4-BE49-F238E27FC236}">
                <a16:creationId xmlns:a16="http://schemas.microsoft.com/office/drawing/2014/main" id="{755C7AEB-1F80-6BD6-2166-288A8BDB2E1B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5E24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Retângulo 36">
            <a:extLst>
              <a:ext uri="{FF2B5EF4-FFF2-40B4-BE49-F238E27FC236}">
                <a16:creationId xmlns:a16="http://schemas.microsoft.com/office/drawing/2014/main" id="{C0D1FA76-5C4B-6378-79D9-647550308F5A}"/>
              </a:ext>
            </a:extLst>
          </p:cNvPr>
          <p:cNvSpPr/>
          <p:nvPr/>
        </p:nvSpPr>
        <p:spPr>
          <a:xfrm>
            <a:off x="0" y="-27679"/>
            <a:ext cx="12192000" cy="6885679"/>
          </a:xfrm>
          <a:prstGeom prst="rect">
            <a:avLst/>
          </a:prstGeom>
          <a:solidFill>
            <a:srgbClr val="5E242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B05DB839-C66D-EB90-2404-6FE7FEE340F8}"/>
              </a:ext>
            </a:extLst>
          </p:cNvPr>
          <p:cNvSpPr/>
          <p:nvPr/>
        </p:nvSpPr>
        <p:spPr>
          <a:xfrm>
            <a:off x="149568" y="112142"/>
            <a:ext cx="11892863" cy="6625087"/>
          </a:xfrm>
          <a:prstGeom prst="roundRect">
            <a:avLst>
              <a:gd name="adj" fmla="val 5209"/>
            </a:avLst>
          </a:prstGeom>
          <a:noFill/>
          <a:ln w="19050">
            <a:solidFill>
              <a:srgbClr val="DDB24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E27E9C3A-7279-42FE-2BD1-7532C9859EAE}"/>
              </a:ext>
            </a:extLst>
          </p:cNvPr>
          <p:cNvSpPr txBox="1"/>
          <p:nvPr/>
        </p:nvSpPr>
        <p:spPr>
          <a:xfrm>
            <a:off x="1214422" y="1194336"/>
            <a:ext cx="1066023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0" dirty="0">
                <a:solidFill>
                  <a:srgbClr val="DDB247"/>
                </a:solidFill>
                <a:latin typeface="Franklin Gothic Heavy" panose="020B0903020102020204" pitchFamily="34" charset="0"/>
              </a:rPr>
              <a:t>Site institucional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7CC30EA7-0537-EF31-3F59-4CC572EC2F5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3322339" y="3048284"/>
            <a:ext cx="3096966" cy="3117432"/>
          </a:xfrm>
          <a:custGeom>
            <a:avLst/>
            <a:gdLst>
              <a:gd name="connsiteX0" fmla="*/ 1653366 w 4327504"/>
              <a:gd name="connsiteY0" fmla="*/ 0 h 4356100"/>
              <a:gd name="connsiteX1" fmla="*/ 4327504 w 4327504"/>
              <a:gd name="connsiteY1" fmla="*/ 0 h 4356100"/>
              <a:gd name="connsiteX2" fmla="*/ 2674138 w 4327504"/>
              <a:gd name="connsiteY2" fmla="*/ 4356100 h 4356100"/>
              <a:gd name="connsiteX3" fmla="*/ 0 w 4327504"/>
              <a:gd name="connsiteY3" fmla="*/ 4356100 h 4356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27504" h="4356100">
                <a:moveTo>
                  <a:pt x="1653366" y="0"/>
                </a:moveTo>
                <a:lnTo>
                  <a:pt x="4327504" y="0"/>
                </a:lnTo>
                <a:lnTo>
                  <a:pt x="2674138" y="4356100"/>
                </a:lnTo>
                <a:lnTo>
                  <a:pt x="0" y="43561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5148099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tângulo 38">
            <a:extLst>
              <a:ext uri="{FF2B5EF4-FFF2-40B4-BE49-F238E27FC236}">
                <a16:creationId xmlns:a16="http://schemas.microsoft.com/office/drawing/2014/main" id="{755C7AEB-1F80-6BD6-2166-288A8BDB2E1B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5E24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Retângulo 36">
            <a:extLst>
              <a:ext uri="{FF2B5EF4-FFF2-40B4-BE49-F238E27FC236}">
                <a16:creationId xmlns:a16="http://schemas.microsoft.com/office/drawing/2014/main" id="{C0D1FA76-5C4B-6378-79D9-647550308F5A}"/>
              </a:ext>
            </a:extLst>
          </p:cNvPr>
          <p:cNvSpPr/>
          <p:nvPr/>
        </p:nvSpPr>
        <p:spPr>
          <a:xfrm>
            <a:off x="0" y="-27679"/>
            <a:ext cx="12192000" cy="6885679"/>
          </a:xfrm>
          <a:prstGeom prst="rect">
            <a:avLst/>
          </a:prstGeom>
          <a:solidFill>
            <a:srgbClr val="5E242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B05DB839-C66D-EB90-2404-6FE7FEE340F8}"/>
              </a:ext>
            </a:extLst>
          </p:cNvPr>
          <p:cNvSpPr/>
          <p:nvPr/>
        </p:nvSpPr>
        <p:spPr>
          <a:xfrm>
            <a:off x="149568" y="112142"/>
            <a:ext cx="11892863" cy="6625087"/>
          </a:xfrm>
          <a:prstGeom prst="roundRect">
            <a:avLst>
              <a:gd name="adj" fmla="val 5209"/>
            </a:avLst>
          </a:prstGeom>
          <a:noFill/>
          <a:ln w="19050">
            <a:solidFill>
              <a:srgbClr val="DDB24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E27E9C3A-7279-42FE-2BD1-7532C9859EAE}"/>
              </a:ext>
            </a:extLst>
          </p:cNvPr>
          <p:cNvSpPr txBox="1"/>
          <p:nvPr/>
        </p:nvSpPr>
        <p:spPr>
          <a:xfrm>
            <a:off x="1214422" y="1194336"/>
            <a:ext cx="1066023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0" dirty="0">
                <a:solidFill>
                  <a:srgbClr val="DDB247"/>
                </a:solidFill>
                <a:latin typeface="Franklin Gothic Heavy" panose="020B0903020102020204" pitchFamily="34" charset="0"/>
              </a:rPr>
              <a:t>Site institucional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7CC30EA7-0537-EF31-3F59-4CC572EC2F5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37849" y="3048284"/>
            <a:ext cx="3096966" cy="3117432"/>
          </a:xfrm>
          <a:custGeom>
            <a:avLst/>
            <a:gdLst>
              <a:gd name="connsiteX0" fmla="*/ 1653366 w 4327504"/>
              <a:gd name="connsiteY0" fmla="*/ 0 h 4356100"/>
              <a:gd name="connsiteX1" fmla="*/ 4327504 w 4327504"/>
              <a:gd name="connsiteY1" fmla="*/ 0 h 4356100"/>
              <a:gd name="connsiteX2" fmla="*/ 2674138 w 4327504"/>
              <a:gd name="connsiteY2" fmla="*/ 4356100 h 4356100"/>
              <a:gd name="connsiteX3" fmla="*/ 0 w 4327504"/>
              <a:gd name="connsiteY3" fmla="*/ 4356100 h 4356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27504" h="4356100">
                <a:moveTo>
                  <a:pt x="1653366" y="0"/>
                </a:moveTo>
                <a:lnTo>
                  <a:pt x="4327504" y="0"/>
                </a:lnTo>
                <a:lnTo>
                  <a:pt x="2674138" y="4356100"/>
                </a:lnTo>
                <a:lnTo>
                  <a:pt x="0" y="4356100"/>
                </a:lnTo>
                <a:close/>
              </a:path>
            </a:pathLst>
          </a:cu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0A8DEE62-8BAC-28F2-6174-4285A475A27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7054" r="25544" b="7"/>
          <a:stretch>
            <a:fillRect/>
          </a:stretch>
        </p:blipFill>
        <p:spPr>
          <a:xfrm>
            <a:off x="-3328700" y="3051496"/>
            <a:ext cx="3092740" cy="3106293"/>
          </a:xfrm>
          <a:custGeom>
            <a:avLst/>
            <a:gdLst>
              <a:gd name="connsiteX0" fmla="*/ 1647459 w 4321597"/>
              <a:gd name="connsiteY0" fmla="*/ 0 h 4340537"/>
              <a:gd name="connsiteX1" fmla="*/ 4321597 w 4321597"/>
              <a:gd name="connsiteY1" fmla="*/ 0 h 4340537"/>
              <a:gd name="connsiteX2" fmla="*/ 2674138 w 4321597"/>
              <a:gd name="connsiteY2" fmla="*/ 4340537 h 4340537"/>
              <a:gd name="connsiteX3" fmla="*/ 0 w 4321597"/>
              <a:gd name="connsiteY3" fmla="*/ 4340537 h 4340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21597" h="4340537">
                <a:moveTo>
                  <a:pt x="1647459" y="0"/>
                </a:moveTo>
                <a:lnTo>
                  <a:pt x="4321597" y="0"/>
                </a:lnTo>
                <a:lnTo>
                  <a:pt x="2674138" y="4340537"/>
                </a:lnTo>
                <a:lnTo>
                  <a:pt x="0" y="434053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4878522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tângulo 38">
            <a:extLst>
              <a:ext uri="{FF2B5EF4-FFF2-40B4-BE49-F238E27FC236}">
                <a16:creationId xmlns:a16="http://schemas.microsoft.com/office/drawing/2014/main" id="{755C7AEB-1F80-6BD6-2166-288A8BDB2E1B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5E24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Retângulo 36">
            <a:extLst>
              <a:ext uri="{FF2B5EF4-FFF2-40B4-BE49-F238E27FC236}">
                <a16:creationId xmlns:a16="http://schemas.microsoft.com/office/drawing/2014/main" id="{C0D1FA76-5C4B-6378-79D9-647550308F5A}"/>
              </a:ext>
            </a:extLst>
          </p:cNvPr>
          <p:cNvSpPr/>
          <p:nvPr/>
        </p:nvSpPr>
        <p:spPr>
          <a:xfrm>
            <a:off x="0" y="-27679"/>
            <a:ext cx="12192000" cy="6885679"/>
          </a:xfrm>
          <a:prstGeom prst="rect">
            <a:avLst/>
          </a:prstGeom>
          <a:solidFill>
            <a:srgbClr val="5E242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B05DB839-C66D-EB90-2404-6FE7FEE340F8}"/>
              </a:ext>
            </a:extLst>
          </p:cNvPr>
          <p:cNvSpPr/>
          <p:nvPr/>
        </p:nvSpPr>
        <p:spPr>
          <a:xfrm>
            <a:off x="149568" y="112142"/>
            <a:ext cx="11892863" cy="6625087"/>
          </a:xfrm>
          <a:prstGeom prst="roundRect">
            <a:avLst>
              <a:gd name="adj" fmla="val 5209"/>
            </a:avLst>
          </a:prstGeom>
          <a:noFill/>
          <a:ln w="19050">
            <a:solidFill>
              <a:srgbClr val="DDB24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E27E9C3A-7279-42FE-2BD1-7532C9859EAE}"/>
              </a:ext>
            </a:extLst>
          </p:cNvPr>
          <p:cNvSpPr txBox="1"/>
          <p:nvPr/>
        </p:nvSpPr>
        <p:spPr>
          <a:xfrm>
            <a:off x="1214422" y="1194336"/>
            <a:ext cx="1066023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0" dirty="0">
                <a:solidFill>
                  <a:srgbClr val="DDB247"/>
                </a:solidFill>
                <a:latin typeface="Franklin Gothic Heavy" panose="020B0903020102020204" pitchFamily="34" charset="0"/>
              </a:rPr>
              <a:t>Site institucional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7CC30EA7-0537-EF31-3F59-4CC572EC2F5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37849" y="3048284"/>
            <a:ext cx="3096966" cy="3117432"/>
          </a:xfrm>
          <a:custGeom>
            <a:avLst/>
            <a:gdLst>
              <a:gd name="connsiteX0" fmla="*/ 1653366 w 4327504"/>
              <a:gd name="connsiteY0" fmla="*/ 0 h 4356100"/>
              <a:gd name="connsiteX1" fmla="*/ 4327504 w 4327504"/>
              <a:gd name="connsiteY1" fmla="*/ 0 h 4356100"/>
              <a:gd name="connsiteX2" fmla="*/ 2674138 w 4327504"/>
              <a:gd name="connsiteY2" fmla="*/ 4356100 h 4356100"/>
              <a:gd name="connsiteX3" fmla="*/ 0 w 4327504"/>
              <a:gd name="connsiteY3" fmla="*/ 4356100 h 4356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27504" h="4356100">
                <a:moveTo>
                  <a:pt x="1653366" y="0"/>
                </a:moveTo>
                <a:lnTo>
                  <a:pt x="4327504" y="0"/>
                </a:lnTo>
                <a:lnTo>
                  <a:pt x="2674138" y="4356100"/>
                </a:lnTo>
                <a:lnTo>
                  <a:pt x="0" y="4356100"/>
                </a:lnTo>
                <a:close/>
              </a:path>
            </a:pathLst>
          </a:cu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0A8DEE62-8BAC-28F2-6174-4285A475A27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7054" r="25544" b="7"/>
          <a:stretch>
            <a:fillRect/>
          </a:stretch>
        </p:blipFill>
        <p:spPr>
          <a:xfrm>
            <a:off x="2349202" y="3051496"/>
            <a:ext cx="3092740" cy="3106293"/>
          </a:xfrm>
          <a:custGeom>
            <a:avLst/>
            <a:gdLst>
              <a:gd name="connsiteX0" fmla="*/ 1647459 w 4321597"/>
              <a:gd name="connsiteY0" fmla="*/ 0 h 4340537"/>
              <a:gd name="connsiteX1" fmla="*/ 4321597 w 4321597"/>
              <a:gd name="connsiteY1" fmla="*/ 0 h 4340537"/>
              <a:gd name="connsiteX2" fmla="*/ 2674138 w 4321597"/>
              <a:gd name="connsiteY2" fmla="*/ 4340537 h 4340537"/>
              <a:gd name="connsiteX3" fmla="*/ 0 w 4321597"/>
              <a:gd name="connsiteY3" fmla="*/ 4340537 h 4340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21597" h="4340537">
                <a:moveTo>
                  <a:pt x="1647459" y="0"/>
                </a:moveTo>
                <a:lnTo>
                  <a:pt x="4321597" y="0"/>
                </a:lnTo>
                <a:lnTo>
                  <a:pt x="2674138" y="4340537"/>
                </a:lnTo>
                <a:lnTo>
                  <a:pt x="0" y="4340537"/>
                </a:lnTo>
                <a:close/>
              </a:path>
            </a:pathLst>
          </a:custGeom>
        </p:spPr>
      </p:pic>
      <p:pic>
        <p:nvPicPr>
          <p:cNvPr id="30" name="Imagem 29">
            <a:extLst>
              <a:ext uri="{FF2B5EF4-FFF2-40B4-BE49-F238E27FC236}">
                <a16:creationId xmlns:a16="http://schemas.microsoft.com/office/drawing/2014/main" id="{73979D77-CEC3-45EB-2A0E-F17DDBD3545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12" r="45194" b="151"/>
          <a:stretch>
            <a:fillRect/>
          </a:stretch>
        </p:blipFill>
        <p:spPr>
          <a:xfrm>
            <a:off x="-3246534" y="3041200"/>
            <a:ext cx="3096966" cy="3117432"/>
          </a:xfrm>
          <a:custGeom>
            <a:avLst/>
            <a:gdLst>
              <a:gd name="connsiteX0" fmla="*/ 1653366 w 4327504"/>
              <a:gd name="connsiteY0" fmla="*/ 0 h 4356100"/>
              <a:gd name="connsiteX1" fmla="*/ 4327504 w 4327504"/>
              <a:gd name="connsiteY1" fmla="*/ 0 h 4356100"/>
              <a:gd name="connsiteX2" fmla="*/ 2674138 w 4327504"/>
              <a:gd name="connsiteY2" fmla="*/ 4356100 h 4356100"/>
              <a:gd name="connsiteX3" fmla="*/ 0 w 4327504"/>
              <a:gd name="connsiteY3" fmla="*/ 4356100 h 4356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27504" h="4356100">
                <a:moveTo>
                  <a:pt x="1653366" y="0"/>
                </a:moveTo>
                <a:lnTo>
                  <a:pt x="4327504" y="0"/>
                </a:lnTo>
                <a:lnTo>
                  <a:pt x="2674138" y="4356100"/>
                </a:lnTo>
                <a:lnTo>
                  <a:pt x="0" y="43561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4290163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tângulo 38">
            <a:extLst>
              <a:ext uri="{FF2B5EF4-FFF2-40B4-BE49-F238E27FC236}">
                <a16:creationId xmlns:a16="http://schemas.microsoft.com/office/drawing/2014/main" id="{755C7AEB-1F80-6BD6-2166-288A8BDB2E1B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5E24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Retângulo 36">
            <a:extLst>
              <a:ext uri="{FF2B5EF4-FFF2-40B4-BE49-F238E27FC236}">
                <a16:creationId xmlns:a16="http://schemas.microsoft.com/office/drawing/2014/main" id="{C0D1FA76-5C4B-6378-79D9-647550308F5A}"/>
              </a:ext>
            </a:extLst>
          </p:cNvPr>
          <p:cNvSpPr/>
          <p:nvPr/>
        </p:nvSpPr>
        <p:spPr>
          <a:xfrm>
            <a:off x="0" y="-27679"/>
            <a:ext cx="12192000" cy="6885679"/>
          </a:xfrm>
          <a:prstGeom prst="rect">
            <a:avLst/>
          </a:prstGeom>
          <a:solidFill>
            <a:srgbClr val="5E242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B05DB839-C66D-EB90-2404-6FE7FEE340F8}"/>
              </a:ext>
            </a:extLst>
          </p:cNvPr>
          <p:cNvSpPr/>
          <p:nvPr/>
        </p:nvSpPr>
        <p:spPr>
          <a:xfrm>
            <a:off x="149568" y="112142"/>
            <a:ext cx="11892863" cy="6625087"/>
          </a:xfrm>
          <a:prstGeom prst="roundRect">
            <a:avLst>
              <a:gd name="adj" fmla="val 5209"/>
            </a:avLst>
          </a:prstGeom>
          <a:noFill/>
          <a:ln w="19050">
            <a:solidFill>
              <a:srgbClr val="DDB24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E27E9C3A-7279-42FE-2BD1-7532C9859EAE}"/>
              </a:ext>
            </a:extLst>
          </p:cNvPr>
          <p:cNvSpPr txBox="1"/>
          <p:nvPr/>
        </p:nvSpPr>
        <p:spPr>
          <a:xfrm>
            <a:off x="1214422" y="1194336"/>
            <a:ext cx="1066023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0" dirty="0">
                <a:solidFill>
                  <a:srgbClr val="DDB247"/>
                </a:solidFill>
                <a:latin typeface="Franklin Gothic Heavy" panose="020B0903020102020204" pitchFamily="34" charset="0"/>
              </a:rPr>
              <a:t>Site institucional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7CC30EA7-0537-EF31-3F59-4CC572EC2F5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37849" y="3048284"/>
            <a:ext cx="3096966" cy="3117432"/>
          </a:xfrm>
          <a:custGeom>
            <a:avLst/>
            <a:gdLst>
              <a:gd name="connsiteX0" fmla="*/ 1653366 w 4327504"/>
              <a:gd name="connsiteY0" fmla="*/ 0 h 4356100"/>
              <a:gd name="connsiteX1" fmla="*/ 4327504 w 4327504"/>
              <a:gd name="connsiteY1" fmla="*/ 0 h 4356100"/>
              <a:gd name="connsiteX2" fmla="*/ 2674138 w 4327504"/>
              <a:gd name="connsiteY2" fmla="*/ 4356100 h 4356100"/>
              <a:gd name="connsiteX3" fmla="*/ 0 w 4327504"/>
              <a:gd name="connsiteY3" fmla="*/ 4356100 h 4356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27504" h="4356100">
                <a:moveTo>
                  <a:pt x="1653366" y="0"/>
                </a:moveTo>
                <a:lnTo>
                  <a:pt x="4327504" y="0"/>
                </a:lnTo>
                <a:lnTo>
                  <a:pt x="2674138" y="4356100"/>
                </a:lnTo>
                <a:lnTo>
                  <a:pt x="0" y="4356100"/>
                </a:lnTo>
                <a:close/>
              </a:path>
            </a:pathLst>
          </a:cu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0A8DEE62-8BAC-28F2-6174-4285A475A27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7054" r="25544" b="7"/>
          <a:stretch>
            <a:fillRect/>
          </a:stretch>
        </p:blipFill>
        <p:spPr>
          <a:xfrm>
            <a:off x="2349202" y="3051496"/>
            <a:ext cx="3092740" cy="3106293"/>
          </a:xfrm>
          <a:custGeom>
            <a:avLst/>
            <a:gdLst>
              <a:gd name="connsiteX0" fmla="*/ 1647459 w 4321597"/>
              <a:gd name="connsiteY0" fmla="*/ 0 h 4340537"/>
              <a:gd name="connsiteX1" fmla="*/ 4321597 w 4321597"/>
              <a:gd name="connsiteY1" fmla="*/ 0 h 4340537"/>
              <a:gd name="connsiteX2" fmla="*/ 2674138 w 4321597"/>
              <a:gd name="connsiteY2" fmla="*/ 4340537 h 4340537"/>
              <a:gd name="connsiteX3" fmla="*/ 0 w 4321597"/>
              <a:gd name="connsiteY3" fmla="*/ 4340537 h 4340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21597" h="4340537">
                <a:moveTo>
                  <a:pt x="1647459" y="0"/>
                </a:moveTo>
                <a:lnTo>
                  <a:pt x="4321597" y="0"/>
                </a:lnTo>
                <a:lnTo>
                  <a:pt x="2674138" y="4340537"/>
                </a:lnTo>
                <a:lnTo>
                  <a:pt x="0" y="4340537"/>
                </a:lnTo>
                <a:close/>
              </a:path>
            </a:pathLst>
          </a:custGeom>
        </p:spPr>
      </p:pic>
      <p:pic>
        <p:nvPicPr>
          <p:cNvPr id="26" name="Imagem 25">
            <a:extLst>
              <a:ext uri="{FF2B5EF4-FFF2-40B4-BE49-F238E27FC236}">
                <a16:creationId xmlns:a16="http://schemas.microsoft.com/office/drawing/2014/main" id="{D2CCFD0B-AF9A-A43B-52F9-5553A0F1296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5508" t="31" r="13002"/>
          <a:stretch>
            <a:fillRect/>
          </a:stretch>
        </p:blipFill>
        <p:spPr>
          <a:xfrm>
            <a:off x="-3338046" y="3036316"/>
            <a:ext cx="3096132" cy="3115232"/>
          </a:xfrm>
          <a:custGeom>
            <a:avLst/>
            <a:gdLst>
              <a:gd name="connsiteX0" fmla="*/ 1652199 w 4326337"/>
              <a:gd name="connsiteY0" fmla="*/ 0 h 4353026"/>
              <a:gd name="connsiteX1" fmla="*/ 4326337 w 4326337"/>
              <a:gd name="connsiteY1" fmla="*/ 0 h 4353026"/>
              <a:gd name="connsiteX2" fmla="*/ 2674138 w 4326337"/>
              <a:gd name="connsiteY2" fmla="*/ 4353026 h 4353026"/>
              <a:gd name="connsiteX3" fmla="*/ 0 w 4326337"/>
              <a:gd name="connsiteY3" fmla="*/ 4353026 h 4353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26337" h="4353026">
                <a:moveTo>
                  <a:pt x="1652199" y="0"/>
                </a:moveTo>
                <a:lnTo>
                  <a:pt x="4326337" y="0"/>
                </a:lnTo>
                <a:lnTo>
                  <a:pt x="2674138" y="4353026"/>
                </a:lnTo>
                <a:lnTo>
                  <a:pt x="0" y="4353026"/>
                </a:lnTo>
                <a:close/>
              </a:path>
            </a:pathLst>
          </a:custGeom>
        </p:spPr>
      </p:pic>
      <p:pic>
        <p:nvPicPr>
          <p:cNvPr id="30" name="Imagem 29">
            <a:extLst>
              <a:ext uri="{FF2B5EF4-FFF2-40B4-BE49-F238E27FC236}">
                <a16:creationId xmlns:a16="http://schemas.microsoft.com/office/drawing/2014/main" id="{73979D77-CEC3-45EB-2A0E-F17DDBD3545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12" r="45194" b="151"/>
          <a:stretch>
            <a:fillRect/>
          </a:stretch>
        </p:blipFill>
        <p:spPr>
          <a:xfrm>
            <a:off x="4435303" y="3041200"/>
            <a:ext cx="3096966" cy="3117432"/>
          </a:xfrm>
          <a:custGeom>
            <a:avLst/>
            <a:gdLst>
              <a:gd name="connsiteX0" fmla="*/ 1653366 w 4327504"/>
              <a:gd name="connsiteY0" fmla="*/ 0 h 4356100"/>
              <a:gd name="connsiteX1" fmla="*/ 4327504 w 4327504"/>
              <a:gd name="connsiteY1" fmla="*/ 0 h 4356100"/>
              <a:gd name="connsiteX2" fmla="*/ 2674138 w 4327504"/>
              <a:gd name="connsiteY2" fmla="*/ 4356100 h 4356100"/>
              <a:gd name="connsiteX3" fmla="*/ 0 w 4327504"/>
              <a:gd name="connsiteY3" fmla="*/ 4356100 h 4356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27504" h="4356100">
                <a:moveTo>
                  <a:pt x="1653366" y="0"/>
                </a:moveTo>
                <a:lnTo>
                  <a:pt x="4327504" y="0"/>
                </a:lnTo>
                <a:lnTo>
                  <a:pt x="2674138" y="4356100"/>
                </a:lnTo>
                <a:lnTo>
                  <a:pt x="0" y="43561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43375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tângulo 38">
            <a:extLst>
              <a:ext uri="{FF2B5EF4-FFF2-40B4-BE49-F238E27FC236}">
                <a16:creationId xmlns:a16="http://schemas.microsoft.com/office/drawing/2014/main" id="{755C7AEB-1F80-6BD6-2166-288A8BDB2E1B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5E24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Retângulo 36">
            <a:extLst>
              <a:ext uri="{FF2B5EF4-FFF2-40B4-BE49-F238E27FC236}">
                <a16:creationId xmlns:a16="http://schemas.microsoft.com/office/drawing/2014/main" id="{C0D1FA76-5C4B-6378-79D9-647550308F5A}"/>
              </a:ext>
            </a:extLst>
          </p:cNvPr>
          <p:cNvSpPr/>
          <p:nvPr/>
        </p:nvSpPr>
        <p:spPr>
          <a:xfrm>
            <a:off x="0" y="-27679"/>
            <a:ext cx="12192000" cy="6885679"/>
          </a:xfrm>
          <a:prstGeom prst="rect">
            <a:avLst/>
          </a:prstGeom>
          <a:solidFill>
            <a:srgbClr val="5E242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B05DB839-C66D-EB90-2404-6FE7FEE340F8}"/>
              </a:ext>
            </a:extLst>
          </p:cNvPr>
          <p:cNvSpPr/>
          <p:nvPr/>
        </p:nvSpPr>
        <p:spPr>
          <a:xfrm>
            <a:off x="149568" y="112142"/>
            <a:ext cx="11892863" cy="6625087"/>
          </a:xfrm>
          <a:prstGeom prst="roundRect">
            <a:avLst>
              <a:gd name="adj" fmla="val 5209"/>
            </a:avLst>
          </a:prstGeom>
          <a:noFill/>
          <a:ln w="19050">
            <a:solidFill>
              <a:srgbClr val="DDB24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E27E9C3A-7279-42FE-2BD1-7532C9859EAE}"/>
              </a:ext>
            </a:extLst>
          </p:cNvPr>
          <p:cNvSpPr txBox="1"/>
          <p:nvPr/>
        </p:nvSpPr>
        <p:spPr>
          <a:xfrm>
            <a:off x="1214422" y="1194336"/>
            <a:ext cx="1066023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0" dirty="0">
                <a:solidFill>
                  <a:srgbClr val="DDB247"/>
                </a:solidFill>
                <a:latin typeface="Franklin Gothic Heavy" panose="020B0903020102020204" pitchFamily="34" charset="0"/>
              </a:rPr>
              <a:t>Site institucional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7CC30EA7-0537-EF31-3F59-4CC572EC2F5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37849" y="3048284"/>
            <a:ext cx="3096966" cy="3117432"/>
          </a:xfrm>
          <a:custGeom>
            <a:avLst/>
            <a:gdLst>
              <a:gd name="connsiteX0" fmla="*/ 1653366 w 4327504"/>
              <a:gd name="connsiteY0" fmla="*/ 0 h 4356100"/>
              <a:gd name="connsiteX1" fmla="*/ 4327504 w 4327504"/>
              <a:gd name="connsiteY1" fmla="*/ 0 h 4356100"/>
              <a:gd name="connsiteX2" fmla="*/ 2674138 w 4327504"/>
              <a:gd name="connsiteY2" fmla="*/ 4356100 h 4356100"/>
              <a:gd name="connsiteX3" fmla="*/ 0 w 4327504"/>
              <a:gd name="connsiteY3" fmla="*/ 4356100 h 4356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27504" h="4356100">
                <a:moveTo>
                  <a:pt x="1653366" y="0"/>
                </a:moveTo>
                <a:lnTo>
                  <a:pt x="4327504" y="0"/>
                </a:lnTo>
                <a:lnTo>
                  <a:pt x="2674138" y="4356100"/>
                </a:lnTo>
                <a:lnTo>
                  <a:pt x="0" y="4356100"/>
                </a:lnTo>
                <a:close/>
              </a:path>
            </a:pathLst>
          </a:cu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0A8DEE62-8BAC-28F2-6174-4285A475A27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7054" r="25544" b="7"/>
          <a:stretch>
            <a:fillRect/>
          </a:stretch>
        </p:blipFill>
        <p:spPr>
          <a:xfrm>
            <a:off x="2349202" y="3051496"/>
            <a:ext cx="3092740" cy="3106293"/>
          </a:xfrm>
          <a:custGeom>
            <a:avLst/>
            <a:gdLst>
              <a:gd name="connsiteX0" fmla="*/ 1647459 w 4321597"/>
              <a:gd name="connsiteY0" fmla="*/ 0 h 4340537"/>
              <a:gd name="connsiteX1" fmla="*/ 4321597 w 4321597"/>
              <a:gd name="connsiteY1" fmla="*/ 0 h 4340537"/>
              <a:gd name="connsiteX2" fmla="*/ 2674138 w 4321597"/>
              <a:gd name="connsiteY2" fmla="*/ 4340537 h 4340537"/>
              <a:gd name="connsiteX3" fmla="*/ 0 w 4321597"/>
              <a:gd name="connsiteY3" fmla="*/ 4340537 h 4340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21597" h="4340537">
                <a:moveTo>
                  <a:pt x="1647459" y="0"/>
                </a:moveTo>
                <a:lnTo>
                  <a:pt x="4321597" y="0"/>
                </a:lnTo>
                <a:lnTo>
                  <a:pt x="2674138" y="4340537"/>
                </a:lnTo>
                <a:lnTo>
                  <a:pt x="0" y="4340537"/>
                </a:lnTo>
                <a:close/>
              </a:path>
            </a:pathLst>
          </a:custGeom>
        </p:spPr>
      </p:pic>
      <p:pic>
        <p:nvPicPr>
          <p:cNvPr id="26" name="Imagem 25">
            <a:extLst>
              <a:ext uri="{FF2B5EF4-FFF2-40B4-BE49-F238E27FC236}">
                <a16:creationId xmlns:a16="http://schemas.microsoft.com/office/drawing/2014/main" id="{D2CCFD0B-AF9A-A43B-52F9-5553A0F1296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5508" t="31" r="13002"/>
          <a:stretch>
            <a:fillRect/>
          </a:stretch>
        </p:blipFill>
        <p:spPr>
          <a:xfrm>
            <a:off x="6544542" y="3036316"/>
            <a:ext cx="3096132" cy="3115232"/>
          </a:xfrm>
          <a:custGeom>
            <a:avLst/>
            <a:gdLst>
              <a:gd name="connsiteX0" fmla="*/ 1652199 w 4326337"/>
              <a:gd name="connsiteY0" fmla="*/ 0 h 4353026"/>
              <a:gd name="connsiteX1" fmla="*/ 4326337 w 4326337"/>
              <a:gd name="connsiteY1" fmla="*/ 0 h 4353026"/>
              <a:gd name="connsiteX2" fmla="*/ 2674138 w 4326337"/>
              <a:gd name="connsiteY2" fmla="*/ 4353026 h 4353026"/>
              <a:gd name="connsiteX3" fmla="*/ 0 w 4326337"/>
              <a:gd name="connsiteY3" fmla="*/ 4353026 h 4353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26337" h="4353026">
                <a:moveTo>
                  <a:pt x="1652199" y="0"/>
                </a:moveTo>
                <a:lnTo>
                  <a:pt x="4326337" y="0"/>
                </a:lnTo>
                <a:lnTo>
                  <a:pt x="2674138" y="4353026"/>
                </a:lnTo>
                <a:lnTo>
                  <a:pt x="0" y="4353026"/>
                </a:lnTo>
                <a:close/>
              </a:path>
            </a:pathLst>
          </a:custGeom>
        </p:spPr>
      </p:pic>
      <p:pic>
        <p:nvPicPr>
          <p:cNvPr id="30" name="Imagem 29">
            <a:extLst>
              <a:ext uri="{FF2B5EF4-FFF2-40B4-BE49-F238E27FC236}">
                <a16:creationId xmlns:a16="http://schemas.microsoft.com/office/drawing/2014/main" id="{73979D77-CEC3-45EB-2A0E-F17DDBD3545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12" r="45194" b="151"/>
          <a:stretch>
            <a:fillRect/>
          </a:stretch>
        </p:blipFill>
        <p:spPr>
          <a:xfrm>
            <a:off x="4435303" y="3041200"/>
            <a:ext cx="3096966" cy="3117432"/>
          </a:xfrm>
          <a:custGeom>
            <a:avLst/>
            <a:gdLst>
              <a:gd name="connsiteX0" fmla="*/ 1653366 w 4327504"/>
              <a:gd name="connsiteY0" fmla="*/ 0 h 4356100"/>
              <a:gd name="connsiteX1" fmla="*/ 4327504 w 4327504"/>
              <a:gd name="connsiteY1" fmla="*/ 0 h 4356100"/>
              <a:gd name="connsiteX2" fmla="*/ 2674138 w 4327504"/>
              <a:gd name="connsiteY2" fmla="*/ 4356100 h 4356100"/>
              <a:gd name="connsiteX3" fmla="*/ 0 w 4327504"/>
              <a:gd name="connsiteY3" fmla="*/ 4356100 h 4356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27504" h="4356100">
                <a:moveTo>
                  <a:pt x="1653366" y="0"/>
                </a:moveTo>
                <a:lnTo>
                  <a:pt x="4327504" y="0"/>
                </a:lnTo>
                <a:lnTo>
                  <a:pt x="2674138" y="4356100"/>
                </a:lnTo>
                <a:lnTo>
                  <a:pt x="0" y="4356100"/>
                </a:lnTo>
                <a:close/>
              </a:path>
            </a:pathLst>
          </a:custGeom>
        </p:spPr>
      </p:pic>
      <p:pic>
        <p:nvPicPr>
          <p:cNvPr id="35" name="Imagem 34">
            <a:extLst>
              <a:ext uri="{FF2B5EF4-FFF2-40B4-BE49-F238E27FC236}">
                <a16:creationId xmlns:a16="http://schemas.microsoft.com/office/drawing/2014/main" id="{110FB790-4BF3-A15E-BE9E-B48B82251672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17979" r="34546"/>
          <a:stretch>
            <a:fillRect/>
          </a:stretch>
        </p:blipFill>
        <p:spPr>
          <a:xfrm>
            <a:off x="-3242376" y="3055368"/>
            <a:ext cx="3092808" cy="3106475"/>
          </a:xfrm>
          <a:custGeom>
            <a:avLst/>
            <a:gdLst>
              <a:gd name="connsiteX0" fmla="*/ 1647557 w 4321695"/>
              <a:gd name="connsiteY0" fmla="*/ 0 h 4340793"/>
              <a:gd name="connsiteX1" fmla="*/ 4321695 w 4321695"/>
              <a:gd name="connsiteY1" fmla="*/ 0 h 4340793"/>
              <a:gd name="connsiteX2" fmla="*/ 2674138 w 4321695"/>
              <a:gd name="connsiteY2" fmla="*/ 4340793 h 4340793"/>
              <a:gd name="connsiteX3" fmla="*/ 0 w 4321695"/>
              <a:gd name="connsiteY3" fmla="*/ 4340793 h 4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21695" h="4340793">
                <a:moveTo>
                  <a:pt x="1647557" y="0"/>
                </a:moveTo>
                <a:lnTo>
                  <a:pt x="4321695" y="0"/>
                </a:lnTo>
                <a:lnTo>
                  <a:pt x="2674138" y="4340793"/>
                </a:lnTo>
                <a:lnTo>
                  <a:pt x="0" y="4340793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8063414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tângulo 38">
            <a:extLst>
              <a:ext uri="{FF2B5EF4-FFF2-40B4-BE49-F238E27FC236}">
                <a16:creationId xmlns:a16="http://schemas.microsoft.com/office/drawing/2014/main" id="{755C7AEB-1F80-6BD6-2166-288A8BDB2E1B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5E24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Retângulo 36">
            <a:extLst>
              <a:ext uri="{FF2B5EF4-FFF2-40B4-BE49-F238E27FC236}">
                <a16:creationId xmlns:a16="http://schemas.microsoft.com/office/drawing/2014/main" id="{C0D1FA76-5C4B-6378-79D9-647550308F5A}"/>
              </a:ext>
            </a:extLst>
          </p:cNvPr>
          <p:cNvSpPr/>
          <p:nvPr/>
        </p:nvSpPr>
        <p:spPr>
          <a:xfrm>
            <a:off x="0" y="-27679"/>
            <a:ext cx="12192000" cy="6885679"/>
          </a:xfrm>
          <a:prstGeom prst="rect">
            <a:avLst/>
          </a:prstGeom>
          <a:solidFill>
            <a:srgbClr val="5E242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B05DB839-C66D-EB90-2404-6FE7FEE340F8}"/>
              </a:ext>
            </a:extLst>
          </p:cNvPr>
          <p:cNvSpPr/>
          <p:nvPr/>
        </p:nvSpPr>
        <p:spPr>
          <a:xfrm>
            <a:off x="149568" y="112142"/>
            <a:ext cx="11892863" cy="6625087"/>
          </a:xfrm>
          <a:prstGeom prst="roundRect">
            <a:avLst>
              <a:gd name="adj" fmla="val 5209"/>
            </a:avLst>
          </a:prstGeom>
          <a:noFill/>
          <a:ln w="19050">
            <a:solidFill>
              <a:srgbClr val="DDB24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E27E9C3A-7279-42FE-2BD1-7532C9859EAE}"/>
              </a:ext>
            </a:extLst>
          </p:cNvPr>
          <p:cNvSpPr txBox="1"/>
          <p:nvPr/>
        </p:nvSpPr>
        <p:spPr>
          <a:xfrm>
            <a:off x="1214422" y="1194336"/>
            <a:ext cx="1066023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0" dirty="0">
                <a:solidFill>
                  <a:srgbClr val="DDB247"/>
                </a:solidFill>
                <a:latin typeface="Franklin Gothic Heavy" panose="020B0903020102020204" pitchFamily="34" charset="0"/>
              </a:rPr>
              <a:t>Site institucional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7CC30EA7-0537-EF31-3F59-4CC572EC2F5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37849" y="3048284"/>
            <a:ext cx="3096966" cy="3117432"/>
          </a:xfrm>
          <a:custGeom>
            <a:avLst/>
            <a:gdLst>
              <a:gd name="connsiteX0" fmla="*/ 1653366 w 4327504"/>
              <a:gd name="connsiteY0" fmla="*/ 0 h 4356100"/>
              <a:gd name="connsiteX1" fmla="*/ 4327504 w 4327504"/>
              <a:gd name="connsiteY1" fmla="*/ 0 h 4356100"/>
              <a:gd name="connsiteX2" fmla="*/ 2674138 w 4327504"/>
              <a:gd name="connsiteY2" fmla="*/ 4356100 h 4356100"/>
              <a:gd name="connsiteX3" fmla="*/ 0 w 4327504"/>
              <a:gd name="connsiteY3" fmla="*/ 4356100 h 4356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27504" h="4356100">
                <a:moveTo>
                  <a:pt x="1653366" y="0"/>
                </a:moveTo>
                <a:lnTo>
                  <a:pt x="4327504" y="0"/>
                </a:lnTo>
                <a:lnTo>
                  <a:pt x="2674138" y="4356100"/>
                </a:lnTo>
                <a:lnTo>
                  <a:pt x="0" y="4356100"/>
                </a:lnTo>
                <a:close/>
              </a:path>
            </a:pathLst>
          </a:cu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0A8DEE62-8BAC-28F2-6174-4285A475A27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7054" r="25544" b="7"/>
          <a:stretch>
            <a:fillRect/>
          </a:stretch>
        </p:blipFill>
        <p:spPr>
          <a:xfrm>
            <a:off x="2349202" y="3051496"/>
            <a:ext cx="3092740" cy="3106293"/>
          </a:xfrm>
          <a:custGeom>
            <a:avLst/>
            <a:gdLst>
              <a:gd name="connsiteX0" fmla="*/ 1647459 w 4321597"/>
              <a:gd name="connsiteY0" fmla="*/ 0 h 4340537"/>
              <a:gd name="connsiteX1" fmla="*/ 4321597 w 4321597"/>
              <a:gd name="connsiteY1" fmla="*/ 0 h 4340537"/>
              <a:gd name="connsiteX2" fmla="*/ 2674138 w 4321597"/>
              <a:gd name="connsiteY2" fmla="*/ 4340537 h 4340537"/>
              <a:gd name="connsiteX3" fmla="*/ 0 w 4321597"/>
              <a:gd name="connsiteY3" fmla="*/ 4340537 h 4340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21597" h="4340537">
                <a:moveTo>
                  <a:pt x="1647459" y="0"/>
                </a:moveTo>
                <a:lnTo>
                  <a:pt x="4321597" y="0"/>
                </a:lnTo>
                <a:lnTo>
                  <a:pt x="2674138" y="4340537"/>
                </a:lnTo>
                <a:lnTo>
                  <a:pt x="0" y="4340537"/>
                </a:lnTo>
                <a:close/>
              </a:path>
            </a:pathLst>
          </a:custGeom>
        </p:spPr>
      </p:pic>
      <p:pic>
        <p:nvPicPr>
          <p:cNvPr id="26" name="Imagem 25">
            <a:extLst>
              <a:ext uri="{FF2B5EF4-FFF2-40B4-BE49-F238E27FC236}">
                <a16:creationId xmlns:a16="http://schemas.microsoft.com/office/drawing/2014/main" id="{D2CCFD0B-AF9A-A43B-52F9-5553A0F1296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5508" t="31" r="13002"/>
          <a:stretch>
            <a:fillRect/>
          </a:stretch>
        </p:blipFill>
        <p:spPr>
          <a:xfrm>
            <a:off x="6544542" y="3036316"/>
            <a:ext cx="3096132" cy="3115232"/>
          </a:xfrm>
          <a:custGeom>
            <a:avLst/>
            <a:gdLst>
              <a:gd name="connsiteX0" fmla="*/ 1652199 w 4326337"/>
              <a:gd name="connsiteY0" fmla="*/ 0 h 4353026"/>
              <a:gd name="connsiteX1" fmla="*/ 4326337 w 4326337"/>
              <a:gd name="connsiteY1" fmla="*/ 0 h 4353026"/>
              <a:gd name="connsiteX2" fmla="*/ 2674138 w 4326337"/>
              <a:gd name="connsiteY2" fmla="*/ 4353026 h 4353026"/>
              <a:gd name="connsiteX3" fmla="*/ 0 w 4326337"/>
              <a:gd name="connsiteY3" fmla="*/ 4353026 h 4353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26337" h="4353026">
                <a:moveTo>
                  <a:pt x="1652199" y="0"/>
                </a:moveTo>
                <a:lnTo>
                  <a:pt x="4326337" y="0"/>
                </a:lnTo>
                <a:lnTo>
                  <a:pt x="2674138" y="4353026"/>
                </a:lnTo>
                <a:lnTo>
                  <a:pt x="0" y="4353026"/>
                </a:lnTo>
                <a:close/>
              </a:path>
            </a:pathLst>
          </a:custGeom>
        </p:spPr>
      </p:pic>
      <p:pic>
        <p:nvPicPr>
          <p:cNvPr id="30" name="Imagem 29">
            <a:extLst>
              <a:ext uri="{FF2B5EF4-FFF2-40B4-BE49-F238E27FC236}">
                <a16:creationId xmlns:a16="http://schemas.microsoft.com/office/drawing/2014/main" id="{73979D77-CEC3-45EB-2A0E-F17DDBD3545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12" r="45194" b="151"/>
          <a:stretch>
            <a:fillRect/>
          </a:stretch>
        </p:blipFill>
        <p:spPr>
          <a:xfrm>
            <a:off x="4435303" y="3041200"/>
            <a:ext cx="3096966" cy="3117432"/>
          </a:xfrm>
          <a:custGeom>
            <a:avLst/>
            <a:gdLst>
              <a:gd name="connsiteX0" fmla="*/ 1653366 w 4327504"/>
              <a:gd name="connsiteY0" fmla="*/ 0 h 4356100"/>
              <a:gd name="connsiteX1" fmla="*/ 4327504 w 4327504"/>
              <a:gd name="connsiteY1" fmla="*/ 0 h 4356100"/>
              <a:gd name="connsiteX2" fmla="*/ 2674138 w 4327504"/>
              <a:gd name="connsiteY2" fmla="*/ 4356100 h 4356100"/>
              <a:gd name="connsiteX3" fmla="*/ 0 w 4327504"/>
              <a:gd name="connsiteY3" fmla="*/ 4356100 h 4356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27504" h="4356100">
                <a:moveTo>
                  <a:pt x="1653366" y="0"/>
                </a:moveTo>
                <a:lnTo>
                  <a:pt x="4327504" y="0"/>
                </a:lnTo>
                <a:lnTo>
                  <a:pt x="2674138" y="4356100"/>
                </a:lnTo>
                <a:lnTo>
                  <a:pt x="0" y="4356100"/>
                </a:lnTo>
                <a:close/>
              </a:path>
            </a:pathLst>
          </a:custGeom>
        </p:spPr>
      </p:pic>
      <p:pic>
        <p:nvPicPr>
          <p:cNvPr id="35" name="Imagem 34">
            <a:extLst>
              <a:ext uri="{FF2B5EF4-FFF2-40B4-BE49-F238E27FC236}">
                <a16:creationId xmlns:a16="http://schemas.microsoft.com/office/drawing/2014/main" id="{110FB790-4BF3-A15E-BE9E-B48B82251672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17979" r="34546"/>
          <a:stretch>
            <a:fillRect/>
          </a:stretch>
        </p:blipFill>
        <p:spPr>
          <a:xfrm>
            <a:off x="8657105" y="3055368"/>
            <a:ext cx="3092808" cy="3106475"/>
          </a:xfrm>
          <a:custGeom>
            <a:avLst/>
            <a:gdLst>
              <a:gd name="connsiteX0" fmla="*/ 1647557 w 4321695"/>
              <a:gd name="connsiteY0" fmla="*/ 0 h 4340793"/>
              <a:gd name="connsiteX1" fmla="*/ 4321695 w 4321695"/>
              <a:gd name="connsiteY1" fmla="*/ 0 h 4340793"/>
              <a:gd name="connsiteX2" fmla="*/ 2674138 w 4321695"/>
              <a:gd name="connsiteY2" fmla="*/ 4340793 h 4340793"/>
              <a:gd name="connsiteX3" fmla="*/ 0 w 4321695"/>
              <a:gd name="connsiteY3" fmla="*/ 4340793 h 4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21695" h="4340793">
                <a:moveTo>
                  <a:pt x="1647557" y="0"/>
                </a:moveTo>
                <a:lnTo>
                  <a:pt x="4321695" y="0"/>
                </a:lnTo>
                <a:lnTo>
                  <a:pt x="2674138" y="4340793"/>
                </a:lnTo>
                <a:lnTo>
                  <a:pt x="0" y="4340793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8646346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B05DB839-C66D-EB90-2404-6FE7FEE340F8}"/>
              </a:ext>
            </a:extLst>
          </p:cNvPr>
          <p:cNvSpPr/>
          <p:nvPr/>
        </p:nvSpPr>
        <p:spPr>
          <a:xfrm>
            <a:off x="149568" y="112142"/>
            <a:ext cx="11892863" cy="6625087"/>
          </a:xfrm>
          <a:prstGeom prst="roundRect">
            <a:avLst>
              <a:gd name="adj" fmla="val 5209"/>
            </a:avLst>
          </a:prstGeom>
          <a:noFill/>
          <a:ln w="19050">
            <a:solidFill>
              <a:srgbClr val="DDB24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" name="Imagem 1" descr="Onda do mar">
            <a:extLst>
              <a:ext uri="{FF2B5EF4-FFF2-40B4-BE49-F238E27FC236}">
                <a16:creationId xmlns:a16="http://schemas.microsoft.com/office/drawing/2014/main" id="{1050CF56-8B71-608B-32A6-9FCC94F8AA5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D06B8467-3F48-5AFD-0347-65E5FFBE6EB9}"/>
              </a:ext>
            </a:extLst>
          </p:cNvPr>
          <p:cNvSpPr txBox="1"/>
          <p:nvPr/>
        </p:nvSpPr>
        <p:spPr>
          <a:xfrm>
            <a:off x="764981" y="20400"/>
            <a:ext cx="1066203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0" dirty="0">
                <a:solidFill>
                  <a:srgbClr val="DDB247"/>
                </a:solidFill>
                <a:latin typeface="Franklin Gothic Heavy" panose="020B0903020102020204" pitchFamily="34" charset="0"/>
              </a:rPr>
              <a:t>Manual de instalação</a:t>
            </a:r>
          </a:p>
        </p:txBody>
      </p:sp>
      <p:pic>
        <p:nvPicPr>
          <p:cNvPr id="5" name="Imagem 4" descr="Uma imagem contendo Texto&#10;&#10;Descrição gerada automaticamente">
            <a:extLst>
              <a:ext uri="{FF2B5EF4-FFF2-40B4-BE49-F238E27FC236}">
                <a16:creationId xmlns:a16="http://schemas.microsoft.com/office/drawing/2014/main" id="{B37E97C5-1DE0-2D0F-64EC-A2BC479654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4006" y="1793062"/>
            <a:ext cx="1484780" cy="2107022"/>
          </a:xfrm>
          <a:prstGeom prst="rect">
            <a:avLst/>
          </a:prstGeom>
        </p:spPr>
      </p:pic>
      <p:pic>
        <p:nvPicPr>
          <p:cNvPr id="8" name="Imagem 7" descr="Texto&#10;&#10;Descrição gerada automaticamente">
            <a:extLst>
              <a:ext uri="{FF2B5EF4-FFF2-40B4-BE49-F238E27FC236}">
                <a16:creationId xmlns:a16="http://schemas.microsoft.com/office/drawing/2014/main" id="{777815D0-8AB6-591B-43C2-E62CF4EC47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4323" y="1783174"/>
            <a:ext cx="1484780" cy="2108490"/>
          </a:xfrm>
          <a:prstGeom prst="rect">
            <a:avLst/>
          </a:prstGeom>
        </p:spPr>
      </p:pic>
      <p:pic>
        <p:nvPicPr>
          <p:cNvPr id="12" name="Imagem 11" descr="Texto&#10;&#10;Descrição gerada automaticamente">
            <a:extLst>
              <a:ext uri="{FF2B5EF4-FFF2-40B4-BE49-F238E27FC236}">
                <a16:creationId xmlns:a16="http://schemas.microsoft.com/office/drawing/2014/main" id="{21F60C66-4AB9-AA91-A3FE-BF10289FF1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8673" y="1783777"/>
            <a:ext cx="1504829" cy="2135886"/>
          </a:xfrm>
          <a:prstGeom prst="rect">
            <a:avLst/>
          </a:prstGeom>
        </p:spPr>
      </p:pic>
      <p:pic>
        <p:nvPicPr>
          <p:cNvPr id="14" name="Imagem 13" descr="Diagrama, Texto&#10;&#10;Descrição gerada automaticamente com confiança média">
            <a:extLst>
              <a:ext uri="{FF2B5EF4-FFF2-40B4-BE49-F238E27FC236}">
                <a16:creationId xmlns:a16="http://schemas.microsoft.com/office/drawing/2014/main" id="{64877D81-BFF6-6F51-EADB-7B7B54BD928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2450" y="1777563"/>
            <a:ext cx="1490516" cy="2114100"/>
          </a:xfrm>
          <a:prstGeom prst="rect">
            <a:avLst/>
          </a:prstGeom>
        </p:spPr>
      </p:pic>
      <p:pic>
        <p:nvPicPr>
          <p:cNvPr id="16" name="Imagem 15" descr="Texto&#10;&#10;Descrição gerada automaticamente">
            <a:extLst>
              <a:ext uri="{FF2B5EF4-FFF2-40B4-BE49-F238E27FC236}">
                <a16:creationId xmlns:a16="http://schemas.microsoft.com/office/drawing/2014/main" id="{719AB470-BA3A-6EDE-852E-B26D17C0BCE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3390" y="1783777"/>
            <a:ext cx="1485446" cy="2114099"/>
          </a:xfrm>
          <a:prstGeom prst="rect">
            <a:avLst/>
          </a:prstGeom>
        </p:spPr>
      </p:pic>
      <p:pic>
        <p:nvPicPr>
          <p:cNvPr id="18" name="Imagem 17" descr="Texto&#10;&#10;Descrição gerada automaticamente">
            <a:extLst>
              <a:ext uri="{FF2B5EF4-FFF2-40B4-BE49-F238E27FC236}">
                <a16:creationId xmlns:a16="http://schemas.microsoft.com/office/drawing/2014/main" id="{2A495E6F-40BE-F438-9AA7-EBB89E740CE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0916" y="4204903"/>
            <a:ext cx="1487870" cy="2098601"/>
          </a:xfrm>
          <a:prstGeom prst="rect">
            <a:avLst/>
          </a:prstGeom>
        </p:spPr>
      </p:pic>
      <p:pic>
        <p:nvPicPr>
          <p:cNvPr id="20" name="Imagem 19" descr="Texto&#10;&#10;Descrição gerada automaticamente">
            <a:extLst>
              <a:ext uri="{FF2B5EF4-FFF2-40B4-BE49-F238E27FC236}">
                <a16:creationId xmlns:a16="http://schemas.microsoft.com/office/drawing/2014/main" id="{582C2C06-64D0-87FA-EFD1-910518CC5A0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4323" y="4196482"/>
            <a:ext cx="1490579" cy="2107022"/>
          </a:xfrm>
          <a:prstGeom prst="rect">
            <a:avLst/>
          </a:prstGeom>
        </p:spPr>
      </p:pic>
      <p:pic>
        <p:nvPicPr>
          <p:cNvPr id="22" name="Imagem 21" descr="Texto&#10;&#10;Descrição gerada automaticamente">
            <a:extLst>
              <a:ext uri="{FF2B5EF4-FFF2-40B4-BE49-F238E27FC236}">
                <a16:creationId xmlns:a16="http://schemas.microsoft.com/office/drawing/2014/main" id="{3A596BE6-D5AB-5B6E-6BF5-284A48C3221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4640" y="4196482"/>
            <a:ext cx="1482719" cy="2107022"/>
          </a:xfrm>
          <a:prstGeom prst="rect">
            <a:avLst/>
          </a:prstGeom>
        </p:spPr>
      </p:pic>
      <p:pic>
        <p:nvPicPr>
          <p:cNvPr id="24" name="Imagem 23" descr="Gráfico&#10;&#10;Descrição gerada automaticamente">
            <a:extLst>
              <a:ext uri="{FF2B5EF4-FFF2-40B4-BE49-F238E27FC236}">
                <a16:creationId xmlns:a16="http://schemas.microsoft.com/office/drawing/2014/main" id="{57E18867-480F-A31A-8209-2FB618233CE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6927" y="4196482"/>
            <a:ext cx="1486271" cy="2107022"/>
          </a:xfrm>
          <a:prstGeom prst="rect">
            <a:avLst/>
          </a:prstGeom>
        </p:spPr>
      </p:pic>
      <p:pic>
        <p:nvPicPr>
          <p:cNvPr id="26" name="Imagem 25" descr="Texto preto sobre fundo branco&#10;&#10;Descrição gerada automaticamente">
            <a:extLst>
              <a:ext uri="{FF2B5EF4-FFF2-40B4-BE49-F238E27FC236}">
                <a16:creationId xmlns:a16="http://schemas.microsoft.com/office/drawing/2014/main" id="{0C198272-1168-FABC-E534-69B97242B8D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2767" y="4196482"/>
            <a:ext cx="1488794" cy="2107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4115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6CEB8FA4-A053-148B-67DC-DC5880120424}"/>
              </a:ext>
            </a:extLst>
          </p:cNvPr>
          <p:cNvSpPr/>
          <p:nvPr/>
        </p:nvSpPr>
        <p:spPr>
          <a:xfrm>
            <a:off x="149568" y="112142"/>
            <a:ext cx="11892863" cy="6625087"/>
          </a:xfrm>
          <a:prstGeom prst="roundRect">
            <a:avLst>
              <a:gd name="adj" fmla="val 5209"/>
            </a:avLst>
          </a:prstGeom>
          <a:noFill/>
          <a:ln w="19050">
            <a:solidFill>
              <a:srgbClr val="5E24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 descr="Onda do mar">
            <a:extLst>
              <a:ext uri="{FF2B5EF4-FFF2-40B4-BE49-F238E27FC236}">
                <a16:creationId xmlns:a16="http://schemas.microsoft.com/office/drawing/2014/main" id="{58235BCA-2A01-2FF4-D55F-B6504A52B1D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4A7AD466-57A6-ED9F-9008-DCDCBA130CAB}"/>
              </a:ext>
            </a:extLst>
          </p:cNvPr>
          <p:cNvCxnSpPr>
            <a:cxnSpLocks/>
          </p:cNvCxnSpPr>
          <p:nvPr/>
        </p:nvCxnSpPr>
        <p:spPr>
          <a:xfrm flipV="1">
            <a:off x="846667" y="0"/>
            <a:ext cx="0" cy="1161143"/>
          </a:xfrm>
          <a:prstGeom prst="line">
            <a:avLst/>
          </a:prstGeom>
          <a:ln w="19050">
            <a:solidFill>
              <a:srgbClr val="5E242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DC9D1825-41CF-8A75-7C06-8F161DDEC626}"/>
              </a:ext>
            </a:extLst>
          </p:cNvPr>
          <p:cNvSpPr txBox="1"/>
          <p:nvPr/>
        </p:nvSpPr>
        <p:spPr>
          <a:xfrm>
            <a:off x="996235" y="29892"/>
            <a:ext cx="53174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 panose="020B0503020102020204" pitchFamily="34" charset="0"/>
              </a:rPr>
              <a:t>Processo de atendimento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BA1A8E8A-BB06-6376-29A7-2E9B7CF9F012}"/>
              </a:ext>
            </a:extLst>
          </p:cNvPr>
          <p:cNvSpPr txBox="1"/>
          <p:nvPr/>
        </p:nvSpPr>
        <p:spPr>
          <a:xfrm>
            <a:off x="996236" y="353058"/>
            <a:ext cx="10803877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900" dirty="0">
                <a:solidFill>
                  <a:srgbClr val="DDB247"/>
                </a:solidFill>
                <a:latin typeface="Franklin Gothic Heavy" panose="020B0903020102020204" pitchFamily="34" charset="0"/>
              </a:rPr>
              <a:t>Fluxogramas</a:t>
            </a:r>
          </a:p>
        </p:txBody>
      </p:sp>
      <p:pic>
        <p:nvPicPr>
          <p:cNvPr id="3" name="Imagem 2" descr="Diagrama&#10;&#10;Descrição gerada automaticamente">
            <a:extLst>
              <a:ext uri="{FF2B5EF4-FFF2-40B4-BE49-F238E27FC236}">
                <a16:creationId xmlns:a16="http://schemas.microsoft.com/office/drawing/2014/main" id="{6B5AB175-BA25-3391-B242-20278A6FAB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89099" y="1470834"/>
            <a:ext cx="6502058" cy="4976814"/>
          </a:xfrm>
          <a:prstGeom prst="rect">
            <a:avLst/>
          </a:prstGeom>
        </p:spPr>
      </p:pic>
      <p:sp>
        <p:nvSpPr>
          <p:cNvPr id="19" name="CaixaDeTexto 18">
            <a:extLst>
              <a:ext uri="{FF2B5EF4-FFF2-40B4-BE49-F238E27FC236}">
                <a16:creationId xmlns:a16="http://schemas.microsoft.com/office/drawing/2014/main" id="{28FAFAC6-26EB-D6C3-8222-07379EFA54F5}"/>
              </a:ext>
            </a:extLst>
          </p:cNvPr>
          <p:cNvSpPr txBox="1"/>
          <p:nvPr/>
        </p:nvSpPr>
        <p:spPr>
          <a:xfrm>
            <a:off x="-4455882" y="2714146"/>
            <a:ext cx="4306313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900" dirty="0">
                <a:solidFill>
                  <a:srgbClr val="DDB247"/>
                </a:solidFill>
                <a:latin typeface="Franklin Gothic Heavy" panose="020B0903020102020204" pitchFamily="34" charset="0"/>
              </a:rPr>
              <a:t>Incidente</a:t>
            </a:r>
          </a:p>
        </p:txBody>
      </p:sp>
    </p:spTree>
    <p:extLst>
      <p:ext uri="{BB962C8B-B14F-4D97-AF65-F5344CB8AC3E}">
        <p14:creationId xmlns:p14="http://schemas.microsoft.com/office/powerpoint/2010/main" val="2656380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6CEB8FA4-A053-148B-67DC-DC5880120424}"/>
              </a:ext>
            </a:extLst>
          </p:cNvPr>
          <p:cNvSpPr/>
          <p:nvPr/>
        </p:nvSpPr>
        <p:spPr>
          <a:xfrm>
            <a:off x="149568" y="112142"/>
            <a:ext cx="11892863" cy="6625087"/>
          </a:xfrm>
          <a:prstGeom prst="roundRect">
            <a:avLst>
              <a:gd name="adj" fmla="val 5209"/>
            </a:avLst>
          </a:prstGeom>
          <a:noFill/>
          <a:ln w="19050">
            <a:solidFill>
              <a:srgbClr val="5E24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 descr="Onda do mar">
            <a:extLst>
              <a:ext uri="{FF2B5EF4-FFF2-40B4-BE49-F238E27FC236}">
                <a16:creationId xmlns:a16="http://schemas.microsoft.com/office/drawing/2014/main" id="{58235BCA-2A01-2FF4-D55F-B6504A52B1D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4A7AD466-57A6-ED9F-9008-DCDCBA130CAB}"/>
              </a:ext>
            </a:extLst>
          </p:cNvPr>
          <p:cNvCxnSpPr>
            <a:cxnSpLocks/>
          </p:cNvCxnSpPr>
          <p:nvPr/>
        </p:nvCxnSpPr>
        <p:spPr>
          <a:xfrm flipV="1">
            <a:off x="846667" y="0"/>
            <a:ext cx="0" cy="1161143"/>
          </a:xfrm>
          <a:prstGeom prst="line">
            <a:avLst/>
          </a:prstGeom>
          <a:ln w="19050">
            <a:solidFill>
              <a:srgbClr val="5E242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DC9D1825-41CF-8A75-7C06-8F161DDEC626}"/>
              </a:ext>
            </a:extLst>
          </p:cNvPr>
          <p:cNvSpPr txBox="1"/>
          <p:nvPr/>
        </p:nvSpPr>
        <p:spPr>
          <a:xfrm>
            <a:off x="996235" y="29892"/>
            <a:ext cx="53174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 panose="020B0503020102020204" pitchFamily="34" charset="0"/>
              </a:rPr>
              <a:t>Processo de atendimento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BA1A8E8A-BB06-6376-29A7-2E9B7CF9F012}"/>
              </a:ext>
            </a:extLst>
          </p:cNvPr>
          <p:cNvSpPr txBox="1"/>
          <p:nvPr/>
        </p:nvSpPr>
        <p:spPr>
          <a:xfrm>
            <a:off x="996236" y="353058"/>
            <a:ext cx="10803877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900" dirty="0">
                <a:solidFill>
                  <a:srgbClr val="DDB247"/>
                </a:solidFill>
                <a:latin typeface="Franklin Gothic Heavy" panose="020B0903020102020204" pitchFamily="34" charset="0"/>
              </a:rPr>
              <a:t>Fluxogramas</a:t>
            </a:r>
          </a:p>
        </p:txBody>
      </p:sp>
      <p:pic>
        <p:nvPicPr>
          <p:cNvPr id="3" name="Imagem 2" descr="Diagrama&#10;&#10;Descrição gerada automaticamente">
            <a:extLst>
              <a:ext uri="{FF2B5EF4-FFF2-40B4-BE49-F238E27FC236}">
                <a16:creationId xmlns:a16="http://schemas.microsoft.com/office/drawing/2014/main" id="{6B5AB175-BA25-3391-B242-20278A6FAB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4226" y="1470834"/>
            <a:ext cx="6502058" cy="4976814"/>
          </a:xfrm>
          <a:prstGeom prst="rect">
            <a:avLst/>
          </a:prstGeom>
        </p:spPr>
      </p:pic>
      <p:sp>
        <p:nvSpPr>
          <p:cNvPr id="19" name="CaixaDeTexto 18">
            <a:extLst>
              <a:ext uri="{FF2B5EF4-FFF2-40B4-BE49-F238E27FC236}">
                <a16:creationId xmlns:a16="http://schemas.microsoft.com/office/drawing/2014/main" id="{28FAFAC6-26EB-D6C3-8222-07379EFA54F5}"/>
              </a:ext>
            </a:extLst>
          </p:cNvPr>
          <p:cNvSpPr txBox="1"/>
          <p:nvPr/>
        </p:nvSpPr>
        <p:spPr>
          <a:xfrm>
            <a:off x="363741" y="2714146"/>
            <a:ext cx="4306313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900" dirty="0">
                <a:solidFill>
                  <a:srgbClr val="DDB247"/>
                </a:solidFill>
                <a:latin typeface="Franklin Gothic Heavy" panose="020B0903020102020204" pitchFamily="34" charset="0"/>
              </a:rPr>
              <a:t>Incidente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C7376923-A3EE-AC3D-2E80-46E26A79FA1F}"/>
              </a:ext>
            </a:extLst>
          </p:cNvPr>
          <p:cNvSpPr txBox="1"/>
          <p:nvPr/>
        </p:nvSpPr>
        <p:spPr>
          <a:xfrm>
            <a:off x="-5232090" y="2714146"/>
            <a:ext cx="4306313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900" dirty="0">
                <a:solidFill>
                  <a:srgbClr val="DDB247"/>
                </a:solidFill>
                <a:latin typeface="Franklin Gothic Heavy" panose="020B0903020102020204" pitchFamily="34" charset="0"/>
              </a:rPr>
              <a:t>Problema</a:t>
            </a:r>
          </a:p>
        </p:txBody>
      </p:sp>
      <p:pic>
        <p:nvPicPr>
          <p:cNvPr id="4" name="Imagem 3" descr="Diagrama&#10;&#10;Descrição gerada automaticamente">
            <a:extLst>
              <a:ext uri="{FF2B5EF4-FFF2-40B4-BE49-F238E27FC236}">
                <a16:creationId xmlns:a16="http://schemas.microsoft.com/office/drawing/2014/main" id="{162B8EAB-3486-01E4-8F89-9EC7357B53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6781" y="1415404"/>
            <a:ext cx="7085418" cy="4905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778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Imagem 49" descr="Onda do mar">
            <a:extLst>
              <a:ext uri="{FF2B5EF4-FFF2-40B4-BE49-F238E27FC236}">
                <a16:creationId xmlns:a16="http://schemas.microsoft.com/office/drawing/2014/main" id="{97F670A2-5398-A9F6-AC3B-FE7BE267E13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6" name="Retângulo: Cantos Arredondados 45">
            <a:extLst>
              <a:ext uri="{FF2B5EF4-FFF2-40B4-BE49-F238E27FC236}">
                <a16:creationId xmlns:a16="http://schemas.microsoft.com/office/drawing/2014/main" id="{C51AA265-8179-C588-39FA-B3E75B1DC016}"/>
              </a:ext>
            </a:extLst>
          </p:cNvPr>
          <p:cNvSpPr/>
          <p:nvPr/>
        </p:nvSpPr>
        <p:spPr>
          <a:xfrm>
            <a:off x="149568" y="112142"/>
            <a:ext cx="11892863" cy="6625087"/>
          </a:xfrm>
          <a:prstGeom prst="roundRect">
            <a:avLst>
              <a:gd name="adj" fmla="val 5209"/>
            </a:avLst>
          </a:prstGeom>
          <a:noFill/>
          <a:ln w="19050">
            <a:solidFill>
              <a:srgbClr val="5E24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52" name="Conector reto 51">
            <a:extLst>
              <a:ext uri="{FF2B5EF4-FFF2-40B4-BE49-F238E27FC236}">
                <a16:creationId xmlns:a16="http://schemas.microsoft.com/office/drawing/2014/main" id="{0841E0E0-94C6-95E7-CFA4-00BCB10B38D2}"/>
              </a:ext>
            </a:extLst>
          </p:cNvPr>
          <p:cNvCxnSpPr/>
          <p:nvPr/>
        </p:nvCxnSpPr>
        <p:spPr>
          <a:xfrm flipV="1">
            <a:off x="846667" y="4334933"/>
            <a:ext cx="0" cy="2523067"/>
          </a:xfrm>
          <a:prstGeom prst="line">
            <a:avLst/>
          </a:prstGeom>
          <a:ln w="19050">
            <a:solidFill>
              <a:srgbClr val="5E242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CaixaDeTexto 53">
            <a:extLst>
              <a:ext uri="{FF2B5EF4-FFF2-40B4-BE49-F238E27FC236}">
                <a16:creationId xmlns:a16="http://schemas.microsoft.com/office/drawing/2014/main" id="{CD09B30C-3E65-BE23-D7C5-1D204D1CF258}"/>
              </a:ext>
            </a:extLst>
          </p:cNvPr>
          <p:cNvSpPr txBox="1"/>
          <p:nvPr/>
        </p:nvSpPr>
        <p:spPr>
          <a:xfrm>
            <a:off x="1078680" y="4177784"/>
            <a:ext cx="39369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 panose="020B0503020102020204" pitchFamily="34" charset="0"/>
              </a:rPr>
              <a:t>Product</a:t>
            </a:r>
            <a:r>
              <a:rPr lang="pt-BR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 panose="020B0503020102020204" pitchFamily="34" charset="0"/>
              </a:rPr>
              <a:t> </a:t>
            </a:r>
            <a:r>
              <a:rPr lang="pt-BR" sz="3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 panose="020B0503020102020204" pitchFamily="34" charset="0"/>
              </a:rPr>
              <a:t>owner</a:t>
            </a:r>
            <a:endParaRPr lang="pt-BR" sz="3600" dirty="0">
              <a:solidFill>
                <a:schemeClr val="tx1">
                  <a:lumMod val="50000"/>
                  <a:lumOff val="50000"/>
                </a:schemeClr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58" name="CaixaDeTexto 57">
            <a:extLst>
              <a:ext uri="{FF2B5EF4-FFF2-40B4-BE49-F238E27FC236}">
                <a16:creationId xmlns:a16="http://schemas.microsoft.com/office/drawing/2014/main" id="{90C2B69E-61F1-1F2C-BB06-B7FD8355CB08}"/>
              </a:ext>
            </a:extLst>
          </p:cNvPr>
          <p:cNvSpPr txBox="1"/>
          <p:nvPr/>
        </p:nvSpPr>
        <p:spPr>
          <a:xfrm>
            <a:off x="1078680" y="4562507"/>
            <a:ext cx="4560115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0" dirty="0">
                <a:solidFill>
                  <a:srgbClr val="DDB247"/>
                </a:solidFill>
                <a:latin typeface="Franklin Gothic Heavy" panose="020B0903020102020204" pitchFamily="34" charset="0"/>
              </a:rPr>
              <a:t>Luca</a:t>
            </a:r>
          </a:p>
        </p:txBody>
      </p:sp>
      <p:cxnSp>
        <p:nvCxnSpPr>
          <p:cNvPr id="2" name="Conector reto 1">
            <a:extLst>
              <a:ext uri="{FF2B5EF4-FFF2-40B4-BE49-F238E27FC236}">
                <a16:creationId xmlns:a16="http://schemas.microsoft.com/office/drawing/2014/main" id="{D7CE0EB5-4B6C-D61A-AAA5-AF8E21460AB2}"/>
              </a:ext>
            </a:extLst>
          </p:cNvPr>
          <p:cNvCxnSpPr/>
          <p:nvPr/>
        </p:nvCxnSpPr>
        <p:spPr>
          <a:xfrm flipV="1">
            <a:off x="846667" y="6903039"/>
            <a:ext cx="0" cy="2523067"/>
          </a:xfrm>
          <a:prstGeom prst="line">
            <a:avLst/>
          </a:prstGeom>
          <a:ln w="19050">
            <a:solidFill>
              <a:srgbClr val="5E242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aixaDeTexto 2">
            <a:extLst>
              <a:ext uri="{FF2B5EF4-FFF2-40B4-BE49-F238E27FC236}">
                <a16:creationId xmlns:a16="http://schemas.microsoft.com/office/drawing/2014/main" id="{ACA46E9B-78B9-874E-9C59-84BDC89FE3A4}"/>
              </a:ext>
            </a:extLst>
          </p:cNvPr>
          <p:cNvSpPr txBox="1"/>
          <p:nvPr/>
        </p:nvSpPr>
        <p:spPr>
          <a:xfrm>
            <a:off x="1078680" y="6745890"/>
            <a:ext cx="39369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 panose="020B0503020102020204" pitchFamily="34" charset="0"/>
              </a:rPr>
              <a:t>Scrum Master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D1FE7DEC-C683-02A3-9361-4B66A9B43A46}"/>
              </a:ext>
            </a:extLst>
          </p:cNvPr>
          <p:cNvSpPr txBox="1"/>
          <p:nvPr/>
        </p:nvSpPr>
        <p:spPr>
          <a:xfrm>
            <a:off x="1078680" y="7130613"/>
            <a:ext cx="7912917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0" dirty="0">
                <a:solidFill>
                  <a:srgbClr val="DDB247"/>
                </a:solidFill>
                <a:latin typeface="Franklin Gothic Heavy" panose="020B0903020102020204" pitchFamily="34" charset="0"/>
              </a:rPr>
              <a:t>Marcelo</a:t>
            </a:r>
          </a:p>
        </p:txBody>
      </p:sp>
      <p:pic>
        <p:nvPicPr>
          <p:cNvPr id="8" name="Imagem 7" descr="Pessoa posando para foto em local escuro&#10;&#10;Descrição gerada automaticamente">
            <a:extLst>
              <a:ext uri="{FF2B5EF4-FFF2-40B4-BE49-F238E27FC236}">
                <a16:creationId xmlns:a16="http://schemas.microsoft.com/office/drawing/2014/main" id="{1ABA78E3-7A86-B114-8E2D-4002FE544F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" r="579"/>
          <a:stretch>
            <a:fillRect/>
          </a:stretch>
        </p:blipFill>
        <p:spPr>
          <a:xfrm>
            <a:off x="180410" y="341013"/>
            <a:ext cx="3015739" cy="3030756"/>
          </a:xfrm>
          <a:custGeom>
            <a:avLst/>
            <a:gdLst>
              <a:gd name="connsiteX0" fmla="*/ 753934 w 3015739"/>
              <a:gd name="connsiteY0" fmla="*/ 0 h 3030756"/>
              <a:gd name="connsiteX1" fmla="*/ 3015739 w 3015739"/>
              <a:gd name="connsiteY1" fmla="*/ 0 h 3030756"/>
              <a:gd name="connsiteX2" fmla="*/ 2261804 w 3015739"/>
              <a:gd name="connsiteY2" fmla="*/ 3030756 h 3030756"/>
              <a:gd name="connsiteX3" fmla="*/ 0 w 3015739"/>
              <a:gd name="connsiteY3" fmla="*/ 3030756 h 3030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15739" h="3030756">
                <a:moveTo>
                  <a:pt x="753934" y="0"/>
                </a:moveTo>
                <a:lnTo>
                  <a:pt x="3015739" y="0"/>
                </a:lnTo>
                <a:lnTo>
                  <a:pt x="2261804" y="3030756"/>
                </a:lnTo>
                <a:lnTo>
                  <a:pt x="0" y="3030756"/>
                </a:lnTo>
                <a:close/>
              </a:path>
            </a:pathLst>
          </a:custGeom>
        </p:spPr>
      </p:pic>
      <p:pic>
        <p:nvPicPr>
          <p:cNvPr id="10" name="Imagem 9" descr="Homem de camisa branca&#10;&#10;Descrição gerada automaticamente">
            <a:extLst>
              <a:ext uri="{FF2B5EF4-FFF2-40B4-BE49-F238E27FC236}">
                <a16:creationId xmlns:a16="http://schemas.microsoft.com/office/drawing/2014/main" id="{F4398878-AE12-368B-1F8E-78D35B8E5FF6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28" r="34" b="37662"/>
          <a:stretch>
            <a:fillRect/>
          </a:stretch>
        </p:blipFill>
        <p:spPr>
          <a:xfrm>
            <a:off x="3590642" y="341013"/>
            <a:ext cx="1781086" cy="1789954"/>
          </a:xfrm>
          <a:custGeom>
            <a:avLst/>
            <a:gdLst>
              <a:gd name="connsiteX0" fmla="*/ 753935 w 3015740"/>
              <a:gd name="connsiteY0" fmla="*/ 0 h 3030757"/>
              <a:gd name="connsiteX1" fmla="*/ 3015740 w 3015740"/>
              <a:gd name="connsiteY1" fmla="*/ 0 h 3030757"/>
              <a:gd name="connsiteX2" fmla="*/ 2261805 w 3015740"/>
              <a:gd name="connsiteY2" fmla="*/ 3030757 h 3030757"/>
              <a:gd name="connsiteX3" fmla="*/ 0 w 3015740"/>
              <a:gd name="connsiteY3" fmla="*/ 3030757 h 30307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15740" h="3030757">
                <a:moveTo>
                  <a:pt x="753935" y="0"/>
                </a:moveTo>
                <a:lnTo>
                  <a:pt x="3015740" y="0"/>
                </a:lnTo>
                <a:lnTo>
                  <a:pt x="2261805" y="3030757"/>
                </a:lnTo>
                <a:lnTo>
                  <a:pt x="0" y="3030757"/>
                </a:lnTo>
                <a:close/>
              </a:path>
            </a:pathLst>
          </a:custGeom>
        </p:spPr>
      </p:pic>
      <p:pic>
        <p:nvPicPr>
          <p:cNvPr id="11" name="Imagem 10" descr="Homem de óculos e camisa branca&#10;&#10;Descrição gerada automaticamente">
            <a:extLst>
              <a:ext uri="{FF2B5EF4-FFF2-40B4-BE49-F238E27FC236}">
                <a16:creationId xmlns:a16="http://schemas.microsoft.com/office/drawing/2014/main" id="{61A168C4-5096-D019-9C30-B249201506F8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5" r="1306" b="20476"/>
          <a:stretch>
            <a:fillRect/>
          </a:stretch>
        </p:blipFill>
        <p:spPr>
          <a:xfrm>
            <a:off x="5935663" y="341013"/>
            <a:ext cx="1757831" cy="1789954"/>
          </a:xfrm>
          <a:custGeom>
            <a:avLst/>
            <a:gdLst>
              <a:gd name="connsiteX0" fmla="*/ 714562 w 2976367"/>
              <a:gd name="connsiteY0" fmla="*/ 0 h 3030757"/>
              <a:gd name="connsiteX1" fmla="*/ 2976367 w 2976367"/>
              <a:gd name="connsiteY1" fmla="*/ 0 h 3030757"/>
              <a:gd name="connsiteX2" fmla="*/ 2222432 w 2976367"/>
              <a:gd name="connsiteY2" fmla="*/ 3030757 h 3030757"/>
              <a:gd name="connsiteX3" fmla="*/ 0 w 2976367"/>
              <a:gd name="connsiteY3" fmla="*/ 3030757 h 3030757"/>
              <a:gd name="connsiteX4" fmla="*/ 0 w 2976367"/>
              <a:gd name="connsiteY4" fmla="*/ 2872481 h 30307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76367" h="3030757">
                <a:moveTo>
                  <a:pt x="714562" y="0"/>
                </a:moveTo>
                <a:lnTo>
                  <a:pt x="2976367" y="0"/>
                </a:lnTo>
                <a:lnTo>
                  <a:pt x="2222432" y="3030757"/>
                </a:lnTo>
                <a:lnTo>
                  <a:pt x="0" y="3030757"/>
                </a:lnTo>
                <a:lnTo>
                  <a:pt x="0" y="2872481"/>
                </a:lnTo>
                <a:close/>
              </a:path>
            </a:pathLst>
          </a:custGeom>
        </p:spPr>
      </p:pic>
      <p:pic>
        <p:nvPicPr>
          <p:cNvPr id="12" name="Imagem 11" descr="Mulher com cabelos longos&#10;&#10;Descrição gerada automaticamente">
            <a:extLst>
              <a:ext uri="{FF2B5EF4-FFF2-40B4-BE49-F238E27FC236}">
                <a16:creationId xmlns:a16="http://schemas.microsoft.com/office/drawing/2014/main" id="{7E86A0EA-FF48-A000-203B-3486958E2F9B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92" b="22734"/>
          <a:stretch>
            <a:fillRect/>
          </a:stretch>
        </p:blipFill>
        <p:spPr>
          <a:xfrm>
            <a:off x="10120334" y="383045"/>
            <a:ext cx="1781086" cy="1789956"/>
          </a:xfrm>
          <a:custGeom>
            <a:avLst/>
            <a:gdLst>
              <a:gd name="connsiteX0" fmla="*/ 753934 w 3015739"/>
              <a:gd name="connsiteY0" fmla="*/ 0 h 3030757"/>
              <a:gd name="connsiteX1" fmla="*/ 3015739 w 3015739"/>
              <a:gd name="connsiteY1" fmla="*/ 0 h 3030757"/>
              <a:gd name="connsiteX2" fmla="*/ 2261804 w 3015739"/>
              <a:gd name="connsiteY2" fmla="*/ 3030757 h 3030757"/>
              <a:gd name="connsiteX3" fmla="*/ 0 w 3015739"/>
              <a:gd name="connsiteY3" fmla="*/ 3030757 h 3030757"/>
              <a:gd name="connsiteX4" fmla="*/ 0 w 3015739"/>
              <a:gd name="connsiteY4" fmla="*/ 3030753 h 30307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15739" h="3030757">
                <a:moveTo>
                  <a:pt x="753934" y="0"/>
                </a:moveTo>
                <a:lnTo>
                  <a:pt x="3015739" y="0"/>
                </a:lnTo>
                <a:lnTo>
                  <a:pt x="2261804" y="3030757"/>
                </a:lnTo>
                <a:lnTo>
                  <a:pt x="0" y="3030757"/>
                </a:lnTo>
                <a:lnTo>
                  <a:pt x="0" y="3030753"/>
                </a:lnTo>
                <a:close/>
              </a:path>
            </a:pathLst>
          </a:custGeom>
        </p:spPr>
      </p:pic>
      <p:pic>
        <p:nvPicPr>
          <p:cNvPr id="14" name="Imagem 13" descr="Mulher de óculos fazendo careta&#10;&#10;Descrição gerada automaticamente">
            <a:extLst>
              <a:ext uri="{FF2B5EF4-FFF2-40B4-BE49-F238E27FC236}">
                <a16:creationId xmlns:a16="http://schemas.microsoft.com/office/drawing/2014/main" id="{6E4F543B-E4B0-2109-EC68-1FF75E0230FD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" r="112"/>
          <a:stretch>
            <a:fillRect/>
          </a:stretch>
        </p:blipFill>
        <p:spPr>
          <a:xfrm>
            <a:off x="8101053" y="341013"/>
            <a:ext cx="1781087" cy="1784157"/>
          </a:xfrm>
          <a:custGeom>
            <a:avLst/>
            <a:gdLst>
              <a:gd name="connsiteX0" fmla="*/ 750681 w 3012486"/>
              <a:gd name="connsiteY0" fmla="*/ 0 h 3017678"/>
              <a:gd name="connsiteX1" fmla="*/ 3012486 w 3012486"/>
              <a:gd name="connsiteY1" fmla="*/ 0 h 3017678"/>
              <a:gd name="connsiteX2" fmla="*/ 2261804 w 3012486"/>
              <a:gd name="connsiteY2" fmla="*/ 3017678 h 3017678"/>
              <a:gd name="connsiteX3" fmla="*/ 0 w 3012486"/>
              <a:gd name="connsiteY3" fmla="*/ 3017678 h 3017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12486" h="3017678">
                <a:moveTo>
                  <a:pt x="750681" y="0"/>
                </a:moveTo>
                <a:lnTo>
                  <a:pt x="3012486" y="0"/>
                </a:lnTo>
                <a:lnTo>
                  <a:pt x="2261804" y="3017678"/>
                </a:lnTo>
                <a:lnTo>
                  <a:pt x="0" y="3017678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6571463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6CEB8FA4-A053-148B-67DC-DC5880120424}"/>
              </a:ext>
            </a:extLst>
          </p:cNvPr>
          <p:cNvSpPr/>
          <p:nvPr/>
        </p:nvSpPr>
        <p:spPr>
          <a:xfrm>
            <a:off x="149568" y="112142"/>
            <a:ext cx="11892863" cy="6625087"/>
          </a:xfrm>
          <a:prstGeom prst="roundRect">
            <a:avLst>
              <a:gd name="adj" fmla="val 5209"/>
            </a:avLst>
          </a:prstGeom>
          <a:noFill/>
          <a:ln w="19050">
            <a:solidFill>
              <a:srgbClr val="5E24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 descr="Onda do mar">
            <a:extLst>
              <a:ext uri="{FF2B5EF4-FFF2-40B4-BE49-F238E27FC236}">
                <a16:creationId xmlns:a16="http://schemas.microsoft.com/office/drawing/2014/main" id="{58235BCA-2A01-2FF4-D55F-B6504A52B1D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4A7AD466-57A6-ED9F-9008-DCDCBA130CAB}"/>
              </a:ext>
            </a:extLst>
          </p:cNvPr>
          <p:cNvCxnSpPr>
            <a:cxnSpLocks/>
          </p:cNvCxnSpPr>
          <p:nvPr/>
        </p:nvCxnSpPr>
        <p:spPr>
          <a:xfrm flipV="1">
            <a:off x="846667" y="0"/>
            <a:ext cx="0" cy="1161143"/>
          </a:xfrm>
          <a:prstGeom prst="line">
            <a:avLst/>
          </a:prstGeom>
          <a:ln w="19050">
            <a:solidFill>
              <a:srgbClr val="5E242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DC9D1825-41CF-8A75-7C06-8F161DDEC626}"/>
              </a:ext>
            </a:extLst>
          </p:cNvPr>
          <p:cNvSpPr txBox="1"/>
          <p:nvPr/>
        </p:nvSpPr>
        <p:spPr>
          <a:xfrm>
            <a:off x="996235" y="29892"/>
            <a:ext cx="53174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 panose="020B0503020102020204" pitchFamily="34" charset="0"/>
              </a:rPr>
              <a:t>Processo de atendimento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BA1A8E8A-BB06-6376-29A7-2E9B7CF9F012}"/>
              </a:ext>
            </a:extLst>
          </p:cNvPr>
          <p:cNvSpPr txBox="1"/>
          <p:nvPr/>
        </p:nvSpPr>
        <p:spPr>
          <a:xfrm>
            <a:off x="996236" y="353058"/>
            <a:ext cx="10803877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900" dirty="0">
                <a:solidFill>
                  <a:srgbClr val="DDB247"/>
                </a:solidFill>
                <a:latin typeface="Franklin Gothic Heavy" panose="020B0903020102020204" pitchFamily="34" charset="0"/>
              </a:rPr>
              <a:t>Fluxogramas</a:t>
            </a:r>
          </a:p>
        </p:txBody>
      </p:sp>
      <p:pic>
        <p:nvPicPr>
          <p:cNvPr id="18" name="Imagem 17" descr="Diagrama&#10;&#10;Descrição gerada automaticamente">
            <a:extLst>
              <a:ext uri="{FF2B5EF4-FFF2-40B4-BE49-F238E27FC236}">
                <a16:creationId xmlns:a16="http://schemas.microsoft.com/office/drawing/2014/main" id="{DA94C214-4E97-9F32-9F25-B54DDB3389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695" y="1415404"/>
            <a:ext cx="7085418" cy="4905808"/>
          </a:xfrm>
          <a:prstGeom prst="rect">
            <a:avLst/>
          </a:prstGeom>
        </p:spPr>
      </p:pic>
      <p:sp>
        <p:nvSpPr>
          <p:cNvPr id="19" name="CaixaDeTexto 18">
            <a:extLst>
              <a:ext uri="{FF2B5EF4-FFF2-40B4-BE49-F238E27FC236}">
                <a16:creationId xmlns:a16="http://schemas.microsoft.com/office/drawing/2014/main" id="{28FAFAC6-26EB-D6C3-8222-07379EFA54F5}"/>
              </a:ext>
            </a:extLst>
          </p:cNvPr>
          <p:cNvSpPr txBox="1"/>
          <p:nvPr/>
        </p:nvSpPr>
        <p:spPr>
          <a:xfrm>
            <a:off x="333598" y="2714146"/>
            <a:ext cx="4306313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900" dirty="0">
                <a:solidFill>
                  <a:srgbClr val="DDB247"/>
                </a:solidFill>
                <a:latin typeface="Franklin Gothic Heavy" panose="020B0903020102020204" pitchFamily="34" charset="0"/>
              </a:rPr>
              <a:t>Problema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4746A6A8-D115-BCEA-1279-345D827CEA38}"/>
              </a:ext>
            </a:extLst>
          </p:cNvPr>
          <p:cNvSpPr txBox="1"/>
          <p:nvPr/>
        </p:nvSpPr>
        <p:spPr>
          <a:xfrm>
            <a:off x="-4750251" y="2714146"/>
            <a:ext cx="4657501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900" dirty="0">
                <a:solidFill>
                  <a:srgbClr val="DDB247"/>
                </a:solidFill>
                <a:latin typeface="Franklin Gothic Heavy" panose="020B0903020102020204" pitchFamily="34" charset="0"/>
              </a:rPr>
              <a:t>Requisito</a:t>
            </a:r>
          </a:p>
        </p:txBody>
      </p:sp>
      <p:pic>
        <p:nvPicPr>
          <p:cNvPr id="5" name="Imagem 4" descr="Diagrama&#10;&#10;Descrição gerada automaticamente">
            <a:extLst>
              <a:ext uri="{FF2B5EF4-FFF2-40B4-BE49-F238E27FC236}">
                <a16:creationId xmlns:a16="http://schemas.microsoft.com/office/drawing/2014/main" id="{7D622E18-6A7C-6CA5-C823-3D4A345F22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8041" y="580571"/>
            <a:ext cx="4657500" cy="5740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3283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6CEB8FA4-A053-148B-67DC-DC5880120424}"/>
              </a:ext>
            </a:extLst>
          </p:cNvPr>
          <p:cNvSpPr/>
          <p:nvPr/>
        </p:nvSpPr>
        <p:spPr>
          <a:xfrm>
            <a:off x="149568" y="112142"/>
            <a:ext cx="11892863" cy="6625087"/>
          </a:xfrm>
          <a:prstGeom prst="roundRect">
            <a:avLst>
              <a:gd name="adj" fmla="val 5209"/>
            </a:avLst>
          </a:prstGeom>
          <a:noFill/>
          <a:ln w="19050">
            <a:solidFill>
              <a:srgbClr val="5E24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 descr="Onda do mar">
            <a:extLst>
              <a:ext uri="{FF2B5EF4-FFF2-40B4-BE49-F238E27FC236}">
                <a16:creationId xmlns:a16="http://schemas.microsoft.com/office/drawing/2014/main" id="{58235BCA-2A01-2FF4-D55F-B6504A52B1D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4A7AD466-57A6-ED9F-9008-DCDCBA130CAB}"/>
              </a:ext>
            </a:extLst>
          </p:cNvPr>
          <p:cNvCxnSpPr>
            <a:cxnSpLocks/>
          </p:cNvCxnSpPr>
          <p:nvPr/>
        </p:nvCxnSpPr>
        <p:spPr>
          <a:xfrm flipV="1">
            <a:off x="846667" y="0"/>
            <a:ext cx="0" cy="1161143"/>
          </a:xfrm>
          <a:prstGeom prst="line">
            <a:avLst/>
          </a:prstGeom>
          <a:ln w="19050">
            <a:solidFill>
              <a:srgbClr val="5E242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DC9D1825-41CF-8A75-7C06-8F161DDEC626}"/>
              </a:ext>
            </a:extLst>
          </p:cNvPr>
          <p:cNvSpPr txBox="1"/>
          <p:nvPr/>
        </p:nvSpPr>
        <p:spPr>
          <a:xfrm>
            <a:off x="996235" y="29892"/>
            <a:ext cx="53174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 panose="020B0503020102020204" pitchFamily="34" charset="0"/>
              </a:rPr>
              <a:t>Processo de atendimento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BA1A8E8A-BB06-6376-29A7-2E9B7CF9F012}"/>
              </a:ext>
            </a:extLst>
          </p:cNvPr>
          <p:cNvSpPr txBox="1"/>
          <p:nvPr/>
        </p:nvSpPr>
        <p:spPr>
          <a:xfrm>
            <a:off x="996236" y="353058"/>
            <a:ext cx="10803877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900" dirty="0">
                <a:solidFill>
                  <a:srgbClr val="DDB247"/>
                </a:solidFill>
                <a:latin typeface="Franklin Gothic Heavy" panose="020B0903020102020204" pitchFamily="34" charset="0"/>
              </a:rPr>
              <a:t>Fluxogramas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28FAFAC6-26EB-D6C3-8222-07379EFA54F5}"/>
              </a:ext>
            </a:extLst>
          </p:cNvPr>
          <p:cNvSpPr txBox="1"/>
          <p:nvPr/>
        </p:nvSpPr>
        <p:spPr>
          <a:xfrm>
            <a:off x="1183686" y="2714146"/>
            <a:ext cx="4657501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900" dirty="0">
                <a:solidFill>
                  <a:srgbClr val="DDB247"/>
                </a:solidFill>
                <a:latin typeface="Franklin Gothic Heavy" panose="020B0903020102020204" pitchFamily="34" charset="0"/>
              </a:rPr>
              <a:t>Requisito</a:t>
            </a:r>
          </a:p>
        </p:txBody>
      </p:sp>
      <p:pic>
        <p:nvPicPr>
          <p:cNvPr id="2" name="Imagem 1" descr="Diagrama&#10;&#10;Descrição gerada automaticamente">
            <a:extLst>
              <a:ext uri="{FF2B5EF4-FFF2-40B4-BE49-F238E27FC236}">
                <a16:creationId xmlns:a16="http://schemas.microsoft.com/office/drawing/2014/main" id="{702F8D67-144B-6E88-4798-1A055C94B4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8161" y="580571"/>
            <a:ext cx="4657500" cy="5740639"/>
          </a:xfrm>
          <a:prstGeom prst="rect">
            <a:avLst/>
          </a:prstGeom>
        </p:spPr>
      </p:pic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AB4B90DE-6AA7-6061-D338-6D3194FE26C7}"/>
              </a:ext>
            </a:extLst>
          </p:cNvPr>
          <p:cNvCxnSpPr>
            <a:cxnSpLocks/>
          </p:cNvCxnSpPr>
          <p:nvPr/>
        </p:nvCxnSpPr>
        <p:spPr>
          <a:xfrm flipV="1">
            <a:off x="846666" y="-1731244"/>
            <a:ext cx="0" cy="1161143"/>
          </a:xfrm>
          <a:prstGeom prst="line">
            <a:avLst/>
          </a:prstGeom>
          <a:ln w="19050">
            <a:solidFill>
              <a:srgbClr val="5E242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aixaDeTexto 8">
            <a:extLst>
              <a:ext uri="{FF2B5EF4-FFF2-40B4-BE49-F238E27FC236}">
                <a16:creationId xmlns:a16="http://schemas.microsoft.com/office/drawing/2014/main" id="{57D67AE0-7421-F324-17AB-47E39F129788}"/>
              </a:ext>
            </a:extLst>
          </p:cNvPr>
          <p:cNvSpPr txBox="1"/>
          <p:nvPr/>
        </p:nvSpPr>
        <p:spPr>
          <a:xfrm>
            <a:off x="996234" y="-1701352"/>
            <a:ext cx="53174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 panose="020B0503020102020204" pitchFamily="34" charset="0"/>
              </a:rPr>
              <a:t>Ferramenta de suporte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2B71FBEC-1770-3EA2-81F2-10D7358E3F17}"/>
              </a:ext>
            </a:extLst>
          </p:cNvPr>
          <p:cNvSpPr txBox="1"/>
          <p:nvPr/>
        </p:nvSpPr>
        <p:spPr>
          <a:xfrm>
            <a:off x="996235" y="-1378186"/>
            <a:ext cx="10803877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900">
                <a:solidFill>
                  <a:srgbClr val="DDB247"/>
                </a:solidFill>
                <a:latin typeface="Franklin Gothic Heavy" panose="020B0903020102020204" pitchFamily="34" charset="0"/>
              </a:rPr>
              <a:t>Help desk</a:t>
            </a:r>
            <a:endParaRPr lang="pt-BR" sz="6900" dirty="0">
              <a:solidFill>
                <a:srgbClr val="DDB247"/>
              </a:solidFill>
              <a:latin typeface="Franklin Gothic Heavy" panose="020B09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59521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6CEB8FA4-A053-148B-67DC-DC5880120424}"/>
              </a:ext>
            </a:extLst>
          </p:cNvPr>
          <p:cNvSpPr/>
          <p:nvPr/>
        </p:nvSpPr>
        <p:spPr>
          <a:xfrm>
            <a:off x="149568" y="112142"/>
            <a:ext cx="11892863" cy="6625087"/>
          </a:xfrm>
          <a:prstGeom prst="roundRect">
            <a:avLst>
              <a:gd name="adj" fmla="val 5209"/>
            </a:avLst>
          </a:prstGeom>
          <a:noFill/>
          <a:ln w="19050">
            <a:solidFill>
              <a:srgbClr val="5E24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 descr="Onda do mar">
            <a:extLst>
              <a:ext uri="{FF2B5EF4-FFF2-40B4-BE49-F238E27FC236}">
                <a16:creationId xmlns:a16="http://schemas.microsoft.com/office/drawing/2014/main" id="{58235BCA-2A01-2FF4-D55F-B6504A52B1D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4A7AD466-57A6-ED9F-9008-DCDCBA130CAB}"/>
              </a:ext>
            </a:extLst>
          </p:cNvPr>
          <p:cNvCxnSpPr>
            <a:cxnSpLocks/>
          </p:cNvCxnSpPr>
          <p:nvPr/>
        </p:nvCxnSpPr>
        <p:spPr>
          <a:xfrm flipV="1">
            <a:off x="846667" y="0"/>
            <a:ext cx="0" cy="1161143"/>
          </a:xfrm>
          <a:prstGeom prst="line">
            <a:avLst/>
          </a:prstGeom>
          <a:ln w="19050">
            <a:solidFill>
              <a:srgbClr val="5E242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DC9D1825-41CF-8A75-7C06-8F161DDEC626}"/>
              </a:ext>
            </a:extLst>
          </p:cNvPr>
          <p:cNvSpPr txBox="1"/>
          <p:nvPr/>
        </p:nvSpPr>
        <p:spPr>
          <a:xfrm>
            <a:off x="996235" y="29892"/>
            <a:ext cx="53174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 panose="020B0503020102020204" pitchFamily="34" charset="0"/>
              </a:rPr>
              <a:t>Ferramenta de suporte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BA1A8E8A-BB06-6376-29A7-2E9B7CF9F012}"/>
              </a:ext>
            </a:extLst>
          </p:cNvPr>
          <p:cNvSpPr txBox="1"/>
          <p:nvPr/>
        </p:nvSpPr>
        <p:spPr>
          <a:xfrm>
            <a:off x="996236" y="353058"/>
            <a:ext cx="10803877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900">
                <a:solidFill>
                  <a:srgbClr val="DDB247"/>
                </a:solidFill>
                <a:latin typeface="Franklin Gothic Heavy" panose="020B0903020102020204" pitchFamily="34" charset="0"/>
              </a:rPr>
              <a:t>Help desk</a:t>
            </a:r>
            <a:endParaRPr lang="pt-BR" sz="6900" dirty="0">
              <a:solidFill>
                <a:srgbClr val="DDB247"/>
              </a:solidFill>
              <a:latin typeface="Franklin Gothic Heavy" panose="020B0903020102020204" pitchFamily="34" charset="0"/>
            </a:endParaRP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02746FE8-4BA2-90A2-5C7A-69E8D9FB2122}"/>
              </a:ext>
            </a:extLst>
          </p:cNvPr>
          <p:cNvCxnSpPr>
            <a:cxnSpLocks/>
          </p:cNvCxnSpPr>
          <p:nvPr/>
        </p:nvCxnSpPr>
        <p:spPr>
          <a:xfrm flipV="1">
            <a:off x="846667" y="-2005357"/>
            <a:ext cx="0" cy="1589649"/>
          </a:xfrm>
          <a:prstGeom prst="line">
            <a:avLst/>
          </a:prstGeom>
          <a:ln w="19050">
            <a:solidFill>
              <a:srgbClr val="5E242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ixaDeTexto 4">
            <a:extLst>
              <a:ext uri="{FF2B5EF4-FFF2-40B4-BE49-F238E27FC236}">
                <a16:creationId xmlns:a16="http://schemas.microsoft.com/office/drawing/2014/main" id="{0EE8D706-9D19-20A0-26BF-9B50CFBC3302}"/>
              </a:ext>
            </a:extLst>
          </p:cNvPr>
          <p:cNvSpPr txBox="1"/>
          <p:nvPr/>
        </p:nvSpPr>
        <p:spPr>
          <a:xfrm>
            <a:off x="996235" y="-2033036"/>
            <a:ext cx="68333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 panose="020B0503020102020204" pitchFamily="34" charset="0"/>
              </a:rPr>
              <a:t>Aprendizagem através do projeto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C6166651-2393-5DB7-BF24-ADCC0C13066A}"/>
              </a:ext>
            </a:extLst>
          </p:cNvPr>
          <p:cNvSpPr txBox="1"/>
          <p:nvPr/>
        </p:nvSpPr>
        <p:spPr>
          <a:xfrm>
            <a:off x="996236" y="-1817822"/>
            <a:ext cx="816575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0" dirty="0">
                <a:solidFill>
                  <a:srgbClr val="DDB247"/>
                </a:solidFill>
                <a:latin typeface="Franklin Gothic Heavy" panose="020B0903020102020204" pitchFamily="34" charset="0"/>
              </a:rPr>
              <a:t>Conclusão</a:t>
            </a:r>
          </a:p>
        </p:txBody>
      </p:sp>
      <p:pic>
        <p:nvPicPr>
          <p:cNvPr id="20" name="Imagem 19" descr="Gráfico, Gráfico de linhas&#10;&#10;Descrição gerada automaticamente">
            <a:extLst>
              <a:ext uri="{FF2B5EF4-FFF2-40B4-BE49-F238E27FC236}">
                <a16:creationId xmlns:a16="http://schemas.microsoft.com/office/drawing/2014/main" id="{E87C1D54-EE48-2801-9004-3B14EB4AA9D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456"/>
          <a:stretch/>
        </p:blipFill>
        <p:spPr>
          <a:xfrm>
            <a:off x="-2870882" y="1791266"/>
            <a:ext cx="2311169" cy="471367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429891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6CEB8FA4-A053-148B-67DC-DC5880120424}"/>
              </a:ext>
            </a:extLst>
          </p:cNvPr>
          <p:cNvSpPr/>
          <p:nvPr/>
        </p:nvSpPr>
        <p:spPr>
          <a:xfrm>
            <a:off x="149568" y="112142"/>
            <a:ext cx="11892863" cy="6625087"/>
          </a:xfrm>
          <a:prstGeom prst="roundRect">
            <a:avLst>
              <a:gd name="adj" fmla="val 5209"/>
            </a:avLst>
          </a:prstGeom>
          <a:noFill/>
          <a:ln w="19050">
            <a:solidFill>
              <a:srgbClr val="5E24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 descr="Onda do mar">
            <a:extLst>
              <a:ext uri="{FF2B5EF4-FFF2-40B4-BE49-F238E27FC236}">
                <a16:creationId xmlns:a16="http://schemas.microsoft.com/office/drawing/2014/main" id="{58235BCA-2A01-2FF4-D55F-B6504A52B1D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4A7AD466-57A6-ED9F-9008-DCDCBA130CAB}"/>
              </a:ext>
            </a:extLst>
          </p:cNvPr>
          <p:cNvCxnSpPr>
            <a:cxnSpLocks/>
          </p:cNvCxnSpPr>
          <p:nvPr/>
        </p:nvCxnSpPr>
        <p:spPr>
          <a:xfrm flipV="1">
            <a:off x="846667" y="0"/>
            <a:ext cx="0" cy="1161143"/>
          </a:xfrm>
          <a:prstGeom prst="line">
            <a:avLst/>
          </a:prstGeom>
          <a:ln w="19050">
            <a:solidFill>
              <a:srgbClr val="5E242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DC9D1825-41CF-8A75-7C06-8F161DDEC626}"/>
              </a:ext>
            </a:extLst>
          </p:cNvPr>
          <p:cNvSpPr txBox="1"/>
          <p:nvPr/>
        </p:nvSpPr>
        <p:spPr>
          <a:xfrm>
            <a:off x="996235" y="29892"/>
            <a:ext cx="53174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 panose="020B0503020102020204" pitchFamily="34" charset="0"/>
              </a:rPr>
              <a:t>Ferramenta de suporte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BA1A8E8A-BB06-6376-29A7-2E9B7CF9F012}"/>
              </a:ext>
            </a:extLst>
          </p:cNvPr>
          <p:cNvSpPr txBox="1"/>
          <p:nvPr/>
        </p:nvSpPr>
        <p:spPr>
          <a:xfrm>
            <a:off x="996236" y="353058"/>
            <a:ext cx="10803877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900">
                <a:solidFill>
                  <a:srgbClr val="DDB247"/>
                </a:solidFill>
                <a:latin typeface="Franklin Gothic Heavy" panose="020B0903020102020204" pitchFamily="34" charset="0"/>
              </a:rPr>
              <a:t>Help desk</a:t>
            </a:r>
            <a:endParaRPr lang="pt-BR" sz="6900" dirty="0">
              <a:solidFill>
                <a:srgbClr val="DDB247"/>
              </a:solidFill>
              <a:latin typeface="Franklin Gothic Heavy" panose="020B0903020102020204" pitchFamily="34" charset="0"/>
            </a:endParaRPr>
          </a:p>
        </p:txBody>
      </p:sp>
      <p:pic>
        <p:nvPicPr>
          <p:cNvPr id="20" name="Imagem 19" descr="Gráfico, Gráfico de linhas&#10;&#10;Descrição gerada automaticamente">
            <a:extLst>
              <a:ext uri="{FF2B5EF4-FFF2-40B4-BE49-F238E27FC236}">
                <a16:creationId xmlns:a16="http://schemas.microsoft.com/office/drawing/2014/main" id="{E87C1D54-EE48-2801-9004-3B14EB4AA9D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456"/>
          <a:stretch/>
        </p:blipFill>
        <p:spPr>
          <a:xfrm>
            <a:off x="577168" y="1791266"/>
            <a:ext cx="2311169" cy="471367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9570306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6CEB8FA4-A053-148B-67DC-DC5880120424}"/>
              </a:ext>
            </a:extLst>
          </p:cNvPr>
          <p:cNvSpPr/>
          <p:nvPr/>
        </p:nvSpPr>
        <p:spPr>
          <a:xfrm>
            <a:off x="149568" y="112142"/>
            <a:ext cx="11892863" cy="6625087"/>
          </a:xfrm>
          <a:prstGeom prst="roundRect">
            <a:avLst>
              <a:gd name="adj" fmla="val 5209"/>
            </a:avLst>
          </a:prstGeom>
          <a:noFill/>
          <a:ln w="19050">
            <a:solidFill>
              <a:srgbClr val="5E24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 descr="Onda do mar">
            <a:extLst>
              <a:ext uri="{FF2B5EF4-FFF2-40B4-BE49-F238E27FC236}">
                <a16:creationId xmlns:a16="http://schemas.microsoft.com/office/drawing/2014/main" id="{58235BCA-2A01-2FF4-D55F-B6504A52B1D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4A7AD466-57A6-ED9F-9008-DCDCBA130CAB}"/>
              </a:ext>
            </a:extLst>
          </p:cNvPr>
          <p:cNvCxnSpPr>
            <a:cxnSpLocks/>
          </p:cNvCxnSpPr>
          <p:nvPr/>
        </p:nvCxnSpPr>
        <p:spPr>
          <a:xfrm flipV="1">
            <a:off x="846667" y="0"/>
            <a:ext cx="0" cy="1161143"/>
          </a:xfrm>
          <a:prstGeom prst="line">
            <a:avLst/>
          </a:prstGeom>
          <a:ln w="19050">
            <a:solidFill>
              <a:srgbClr val="5E242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DC9D1825-41CF-8A75-7C06-8F161DDEC626}"/>
              </a:ext>
            </a:extLst>
          </p:cNvPr>
          <p:cNvSpPr txBox="1"/>
          <p:nvPr/>
        </p:nvSpPr>
        <p:spPr>
          <a:xfrm>
            <a:off x="996235" y="29892"/>
            <a:ext cx="53174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 panose="020B0503020102020204" pitchFamily="34" charset="0"/>
              </a:rPr>
              <a:t>Ferramenta de suporte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BA1A8E8A-BB06-6376-29A7-2E9B7CF9F012}"/>
              </a:ext>
            </a:extLst>
          </p:cNvPr>
          <p:cNvSpPr txBox="1"/>
          <p:nvPr/>
        </p:nvSpPr>
        <p:spPr>
          <a:xfrm>
            <a:off x="996236" y="353058"/>
            <a:ext cx="10803877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900">
                <a:solidFill>
                  <a:srgbClr val="DDB247"/>
                </a:solidFill>
                <a:latin typeface="Franklin Gothic Heavy" panose="020B0903020102020204" pitchFamily="34" charset="0"/>
              </a:rPr>
              <a:t>Help desk</a:t>
            </a:r>
            <a:endParaRPr lang="pt-BR" sz="6900" dirty="0">
              <a:solidFill>
                <a:srgbClr val="DDB247"/>
              </a:solidFill>
              <a:latin typeface="Franklin Gothic Heavy" panose="020B0903020102020204" pitchFamily="34" charset="0"/>
            </a:endParaRP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02746FE8-4BA2-90A2-5C7A-69E8D9FB2122}"/>
              </a:ext>
            </a:extLst>
          </p:cNvPr>
          <p:cNvCxnSpPr>
            <a:cxnSpLocks/>
          </p:cNvCxnSpPr>
          <p:nvPr/>
        </p:nvCxnSpPr>
        <p:spPr>
          <a:xfrm flipV="1">
            <a:off x="846667" y="-2005357"/>
            <a:ext cx="0" cy="1589649"/>
          </a:xfrm>
          <a:prstGeom prst="line">
            <a:avLst/>
          </a:prstGeom>
          <a:ln w="19050">
            <a:solidFill>
              <a:srgbClr val="5E242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ixaDeTexto 4">
            <a:extLst>
              <a:ext uri="{FF2B5EF4-FFF2-40B4-BE49-F238E27FC236}">
                <a16:creationId xmlns:a16="http://schemas.microsoft.com/office/drawing/2014/main" id="{0EE8D706-9D19-20A0-26BF-9B50CFBC3302}"/>
              </a:ext>
            </a:extLst>
          </p:cNvPr>
          <p:cNvSpPr txBox="1"/>
          <p:nvPr/>
        </p:nvSpPr>
        <p:spPr>
          <a:xfrm>
            <a:off x="996235" y="-2033036"/>
            <a:ext cx="68333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 panose="020B0503020102020204" pitchFamily="34" charset="0"/>
              </a:rPr>
              <a:t>Aprendizagem através do projeto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C6166651-2393-5DB7-BF24-ADCC0C13066A}"/>
              </a:ext>
            </a:extLst>
          </p:cNvPr>
          <p:cNvSpPr txBox="1"/>
          <p:nvPr/>
        </p:nvSpPr>
        <p:spPr>
          <a:xfrm>
            <a:off x="996236" y="-1817822"/>
            <a:ext cx="816575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0" dirty="0">
                <a:solidFill>
                  <a:srgbClr val="DDB247"/>
                </a:solidFill>
                <a:latin typeface="Franklin Gothic Heavy" panose="020B0903020102020204" pitchFamily="34" charset="0"/>
              </a:rPr>
              <a:t>Conclusão</a:t>
            </a:r>
          </a:p>
        </p:txBody>
      </p:sp>
      <p:pic>
        <p:nvPicPr>
          <p:cNvPr id="9" name="Imagem 8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28CEBE4C-0C45-121F-6AE7-84E9ACC085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9600" y="2893925"/>
            <a:ext cx="7493480" cy="3638338"/>
          </a:xfrm>
          <a:prstGeom prst="rect">
            <a:avLst/>
          </a:prstGeom>
        </p:spPr>
      </p:pic>
      <p:pic>
        <p:nvPicPr>
          <p:cNvPr id="14" name="Imagem 13" descr="Desenho de um círculo&#10;&#10;Descrição gerada automaticamente com confiança baixa">
            <a:extLst>
              <a:ext uri="{FF2B5EF4-FFF2-40B4-BE49-F238E27FC236}">
                <a16:creationId xmlns:a16="http://schemas.microsoft.com/office/drawing/2014/main" id="{93163A26-2F2F-0753-C513-C019154823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9600" y="1791266"/>
            <a:ext cx="7417181" cy="971600"/>
          </a:xfrm>
          <a:prstGeom prst="rect">
            <a:avLst/>
          </a:prstGeom>
        </p:spPr>
      </p:pic>
      <p:pic>
        <p:nvPicPr>
          <p:cNvPr id="20" name="Imagem 19" descr="Gráfico, Gráfico de linhas&#10;&#10;Descrição gerada automaticamente">
            <a:extLst>
              <a:ext uri="{FF2B5EF4-FFF2-40B4-BE49-F238E27FC236}">
                <a16:creationId xmlns:a16="http://schemas.microsoft.com/office/drawing/2014/main" id="{E87C1D54-EE48-2801-9004-3B14EB4AA9D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456"/>
          <a:stretch/>
        </p:blipFill>
        <p:spPr>
          <a:xfrm>
            <a:off x="577168" y="1791266"/>
            <a:ext cx="2311169" cy="4713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Imagem 18" descr="Gráfico, Gráfico de linhas&#10;&#10;Descrição gerada automaticamente">
            <a:extLst>
              <a:ext uri="{FF2B5EF4-FFF2-40B4-BE49-F238E27FC236}">
                <a16:creationId xmlns:a16="http://schemas.microsoft.com/office/drawing/2014/main" id="{DB29DB17-F3F5-FC90-E1B6-AA1355EF17E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9" t="85917" r="95398" b="7059"/>
          <a:stretch/>
        </p:blipFill>
        <p:spPr>
          <a:xfrm>
            <a:off x="697796" y="5841120"/>
            <a:ext cx="331080" cy="331080"/>
          </a:xfrm>
          <a:custGeom>
            <a:avLst/>
            <a:gdLst>
              <a:gd name="connsiteX0" fmla="*/ 165540 w 331080"/>
              <a:gd name="connsiteY0" fmla="*/ 0 h 331080"/>
              <a:gd name="connsiteX1" fmla="*/ 331080 w 331080"/>
              <a:gd name="connsiteY1" fmla="*/ 165540 h 331080"/>
              <a:gd name="connsiteX2" fmla="*/ 165540 w 331080"/>
              <a:gd name="connsiteY2" fmla="*/ 331080 h 331080"/>
              <a:gd name="connsiteX3" fmla="*/ 0 w 331080"/>
              <a:gd name="connsiteY3" fmla="*/ 165540 h 331080"/>
              <a:gd name="connsiteX4" fmla="*/ 165540 w 331080"/>
              <a:gd name="connsiteY4" fmla="*/ 0 h 331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1080" h="331080">
                <a:moveTo>
                  <a:pt x="165540" y="0"/>
                </a:moveTo>
                <a:cubicBezTo>
                  <a:pt x="256965" y="0"/>
                  <a:pt x="331080" y="74115"/>
                  <a:pt x="331080" y="165540"/>
                </a:cubicBezTo>
                <a:cubicBezTo>
                  <a:pt x="331080" y="256965"/>
                  <a:pt x="256965" y="331080"/>
                  <a:pt x="165540" y="331080"/>
                </a:cubicBezTo>
                <a:cubicBezTo>
                  <a:pt x="74115" y="331080"/>
                  <a:pt x="0" y="256965"/>
                  <a:pt x="0" y="165540"/>
                </a:cubicBezTo>
                <a:cubicBezTo>
                  <a:pt x="0" y="74115"/>
                  <a:pt x="74115" y="0"/>
                  <a:pt x="165540" y="0"/>
                </a:cubicBezTo>
                <a:close/>
              </a:path>
            </a:pathLst>
          </a:cu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7003998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6CEB8FA4-A053-148B-67DC-DC5880120424}"/>
              </a:ext>
            </a:extLst>
          </p:cNvPr>
          <p:cNvSpPr/>
          <p:nvPr/>
        </p:nvSpPr>
        <p:spPr>
          <a:xfrm>
            <a:off x="149568" y="112142"/>
            <a:ext cx="11892863" cy="6625087"/>
          </a:xfrm>
          <a:prstGeom prst="roundRect">
            <a:avLst>
              <a:gd name="adj" fmla="val 5209"/>
            </a:avLst>
          </a:prstGeom>
          <a:noFill/>
          <a:ln w="19050">
            <a:solidFill>
              <a:srgbClr val="5E24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 descr="Onda do mar">
            <a:extLst>
              <a:ext uri="{FF2B5EF4-FFF2-40B4-BE49-F238E27FC236}">
                <a16:creationId xmlns:a16="http://schemas.microsoft.com/office/drawing/2014/main" id="{58235BCA-2A01-2FF4-D55F-B6504A52B1D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4A7AD466-57A6-ED9F-9008-DCDCBA130CAB}"/>
              </a:ext>
            </a:extLst>
          </p:cNvPr>
          <p:cNvCxnSpPr>
            <a:cxnSpLocks/>
          </p:cNvCxnSpPr>
          <p:nvPr/>
        </p:nvCxnSpPr>
        <p:spPr>
          <a:xfrm flipV="1">
            <a:off x="846667" y="0"/>
            <a:ext cx="0" cy="1161143"/>
          </a:xfrm>
          <a:prstGeom prst="line">
            <a:avLst/>
          </a:prstGeom>
          <a:ln w="19050">
            <a:solidFill>
              <a:srgbClr val="5E242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DC9D1825-41CF-8A75-7C06-8F161DDEC626}"/>
              </a:ext>
            </a:extLst>
          </p:cNvPr>
          <p:cNvSpPr txBox="1"/>
          <p:nvPr/>
        </p:nvSpPr>
        <p:spPr>
          <a:xfrm>
            <a:off x="996235" y="29892"/>
            <a:ext cx="53174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 panose="020B0503020102020204" pitchFamily="34" charset="0"/>
              </a:rPr>
              <a:t>Ferramenta de suporte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BA1A8E8A-BB06-6376-29A7-2E9B7CF9F012}"/>
              </a:ext>
            </a:extLst>
          </p:cNvPr>
          <p:cNvSpPr txBox="1"/>
          <p:nvPr/>
        </p:nvSpPr>
        <p:spPr>
          <a:xfrm>
            <a:off x="996236" y="353058"/>
            <a:ext cx="10803877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900">
                <a:solidFill>
                  <a:srgbClr val="DDB247"/>
                </a:solidFill>
                <a:latin typeface="Franklin Gothic Heavy" panose="020B0903020102020204" pitchFamily="34" charset="0"/>
              </a:rPr>
              <a:t>Help desk</a:t>
            </a:r>
            <a:endParaRPr lang="pt-BR" sz="6900" dirty="0">
              <a:solidFill>
                <a:srgbClr val="DDB247"/>
              </a:solidFill>
              <a:latin typeface="Franklin Gothic Heavy" panose="020B0903020102020204" pitchFamily="34" charset="0"/>
            </a:endParaRP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02746FE8-4BA2-90A2-5C7A-69E8D9FB2122}"/>
              </a:ext>
            </a:extLst>
          </p:cNvPr>
          <p:cNvCxnSpPr>
            <a:cxnSpLocks/>
          </p:cNvCxnSpPr>
          <p:nvPr/>
        </p:nvCxnSpPr>
        <p:spPr>
          <a:xfrm flipV="1">
            <a:off x="846667" y="-2005357"/>
            <a:ext cx="0" cy="1589649"/>
          </a:xfrm>
          <a:prstGeom prst="line">
            <a:avLst/>
          </a:prstGeom>
          <a:ln w="19050">
            <a:solidFill>
              <a:srgbClr val="5E242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ixaDeTexto 4">
            <a:extLst>
              <a:ext uri="{FF2B5EF4-FFF2-40B4-BE49-F238E27FC236}">
                <a16:creationId xmlns:a16="http://schemas.microsoft.com/office/drawing/2014/main" id="{0EE8D706-9D19-20A0-26BF-9B50CFBC3302}"/>
              </a:ext>
            </a:extLst>
          </p:cNvPr>
          <p:cNvSpPr txBox="1"/>
          <p:nvPr/>
        </p:nvSpPr>
        <p:spPr>
          <a:xfrm>
            <a:off x="996235" y="-2033036"/>
            <a:ext cx="68333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 panose="020B0503020102020204" pitchFamily="34" charset="0"/>
              </a:rPr>
              <a:t>Aprendizagem através do projeto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C6166651-2393-5DB7-BF24-ADCC0C13066A}"/>
              </a:ext>
            </a:extLst>
          </p:cNvPr>
          <p:cNvSpPr txBox="1"/>
          <p:nvPr/>
        </p:nvSpPr>
        <p:spPr>
          <a:xfrm>
            <a:off x="996236" y="-1817822"/>
            <a:ext cx="816575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0" dirty="0">
                <a:solidFill>
                  <a:srgbClr val="DDB247"/>
                </a:solidFill>
                <a:latin typeface="Franklin Gothic Heavy" panose="020B0903020102020204" pitchFamily="34" charset="0"/>
              </a:rPr>
              <a:t>Conclusão</a:t>
            </a:r>
          </a:p>
        </p:txBody>
      </p:sp>
      <p:pic>
        <p:nvPicPr>
          <p:cNvPr id="9" name="Imagem 8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28CEBE4C-0C45-121F-6AE7-84E9ACC085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5202" y="2893925"/>
            <a:ext cx="7493480" cy="3638338"/>
          </a:xfrm>
          <a:prstGeom prst="rect">
            <a:avLst/>
          </a:prstGeom>
        </p:spPr>
      </p:pic>
      <p:pic>
        <p:nvPicPr>
          <p:cNvPr id="14" name="Imagem 13" descr="Desenho de um círculo&#10;&#10;Descrição gerada automaticamente com confiança baixa">
            <a:extLst>
              <a:ext uri="{FF2B5EF4-FFF2-40B4-BE49-F238E27FC236}">
                <a16:creationId xmlns:a16="http://schemas.microsoft.com/office/drawing/2014/main" id="{93163A26-2F2F-0753-C513-C019154823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5202" y="1791266"/>
            <a:ext cx="7417181" cy="971600"/>
          </a:xfrm>
          <a:prstGeom prst="rect">
            <a:avLst/>
          </a:prstGeom>
        </p:spPr>
      </p:pic>
      <p:pic>
        <p:nvPicPr>
          <p:cNvPr id="20" name="Imagem 19" descr="Gráfico, Gráfico de linhas&#10;&#10;Descrição gerada automaticamente">
            <a:extLst>
              <a:ext uri="{FF2B5EF4-FFF2-40B4-BE49-F238E27FC236}">
                <a16:creationId xmlns:a16="http://schemas.microsoft.com/office/drawing/2014/main" id="{E87C1D54-EE48-2801-9004-3B14EB4AA9D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456"/>
          <a:stretch/>
        </p:blipFill>
        <p:spPr>
          <a:xfrm>
            <a:off x="577168" y="1791266"/>
            <a:ext cx="2311169" cy="4713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Imagem 18" descr="Gráfico, Gráfico de linhas&#10;&#10;Descrição gerada automaticamente">
            <a:extLst>
              <a:ext uri="{FF2B5EF4-FFF2-40B4-BE49-F238E27FC236}">
                <a16:creationId xmlns:a16="http://schemas.microsoft.com/office/drawing/2014/main" id="{DB29DB17-F3F5-FC90-E1B6-AA1355EF17E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9" t="85917" r="95398" b="7059"/>
          <a:stretch/>
        </p:blipFill>
        <p:spPr>
          <a:xfrm>
            <a:off x="697796" y="5841120"/>
            <a:ext cx="331080" cy="331080"/>
          </a:xfrm>
          <a:custGeom>
            <a:avLst/>
            <a:gdLst>
              <a:gd name="connsiteX0" fmla="*/ 165540 w 331080"/>
              <a:gd name="connsiteY0" fmla="*/ 0 h 331080"/>
              <a:gd name="connsiteX1" fmla="*/ 331080 w 331080"/>
              <a:gd name="connsiteY1" fmla="*/ 165540 h 331080"/>
              <a:gd name="connsiteX2" fmla="*/ 165540 w 331080"/>
              <a:gd name="connsiteY2" fmla="*/ 331080 h 331080"/>
              <a:gd name="connsiteX3" fmla="*/ 0 w 331080"/>
              <a:gd name="connsiteY3" fmla="*/ 165540 h 331080"/>
              <a:gd name="connsiteX4" fmla="*/ 165540 w 331080"/>
              <a:gd name="connsiteY4" fmla="*/ 0 h 331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1080" h="331080">
                <a:moveTo>
                  <a:pt x="165540" y="0"/>
                </a:moveTo>
                <a:cubicBezTo>
                  <a:pt x="256965" y="0"/>
                  <a:pt x="331080" y="74115"/>
                  <a:pt x="331080" y="165540"/>
                </a:cubicBezTo>
                <a:cubicBezTo>
                  <a:pt x="331080" y="256965"/>
                  <a:pt x="256965" y="331080"/>
                  <a:pt x="165540" y="331080"/>
                </a:cubicBezTo>
                <a:cubicBezTo>
                  <a:pt x="74115" y="331080"/>
                  <a:pt x="0" y="256965"/>
                  <a:pt x="0" y="165540"/>
                </a:cubicBezTo>
                <a:cubicBezTo>
                  <a:pt x="0" y="74115"/>
                  <a:pt x="74115" y="0"/>
                  <a:pt x="165540" y="0"/>
                </a:cubicBezTo>
                <a:close/>
              </a:path>
            </a:pathLst>
          </a:cu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9812364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6CEB8FA4-A053-148B-67DC-DC5880120424}"/>
              </a:ext>
            </a:extLst>
          </p:cNvPr>
          <p:cNvSpPr/>
          <p:nvPr/>
        </p:nvSpPr>
        <p:spPr>
          <a:xfrm>
            <a:off x="149568" y="112142"/>
            <a:ext cx="11892863" cy="6625087"/>
          </a:xfrm>
          <a:prstGeom prst="roundRect">
            <a:avLst>
              <a:gd name="adj" fmla="val 5209"/>
            </a:avLst>
          </a:prstGeom>
          <a:noFill/>
          <a:ln w="19050">
            <a:solidFill>
              <a:srgbClr val="5E24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 descr="Onda do mar">
            <a:extLst>
              <a:ext uri="{FF2B5EF4-FFF2-40B4-BE49-F238E27FC236}">
                <a16:creationId xmlns:a16="http://schemas.microsoft.com/office/drawing/2014/main" id="{58235BCA-2A01-2FF4-D55F-B6504A52B1D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4A7AD466-57A6-ED9F-9008-DCDCBA130CAB}"/>
              </a:ext>
            </a:extLst>
          </p:cNvPr>
          <p:cNvCxnSpPr>
            <a:cxnSpLocks/>
          </p:cNvCxnSpPr>
          <p:nvPr/>
        </p:nvCxnSpPr>
        <p:spPr>
          <a:xfrm flipV="1">
            <a:off x="846667" y="0"/>
            <a:ext cx="0" cy="1589649"/>
          </a:xfrm>
          <a:prstGeom prst="line">
            <a:avLst/>
          </a:prstGeom>
          <a:ln w="19050">
            <a:solidFill>
              <a:srgbClr val="5E242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DC9D1825-41CF-8A75-7C06-8F161DDEC626}"/>
              </a:ext>
            </a:extLst>
          </p:cNvPr>
          <p:cNvSpPr txBox="1"/>
          <p:nvPr/>
        </p:nvSpPr>
        <p:spPr>
          <a:xfrm>
            <a:off x="996235" y="-27679"/>
            <a:ext cx="68333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 panose="020B0503020102020204" pitchFamily="34" charset="0"/>
              </a:rPr>
              <a:t>Aprendizagem através do projeto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BA1A8E8A-BB06-6376-29A7-2E9B7CF9F012}"/>
              </a:ext>
            </a:extLst>
          </p:cNvPr>
          <p:cNvSpPr txBox="1"/>
          <p:nvPr/>
        </p:nvSpPr>
        <p:spPr>
          <a:xfrm>
            <a:off x="996236" y="187535"/>
            <a:ext cx="816575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0" dirty="0">
                <a:solidFill>
                  <a:srgbClr val="DDB247"/>
                </a:solidFill>
                <a:latin typeface="Franklin Gothic Heavy" panose="020B0903020102020204" pitchFamily="34" charset="0"/>
              </a:rPr>
              <a:t>Conclusão</a:t>
            </a: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5D485E84-8D89-C869-7879-9D2BC66362DC}"/>
              </a:ext>
            </a:extLst>
          </p:cNvPr>
          <p:cNvSpPr txBox="1"/>
          <p:nvPr/>
        </p:nvSpPr>
        <p:spPr>
          <a:xfrm>
            <a:off x="13532880" y="2387392"/>
            <a:ext cx="661249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600" dirty="0">
                <a:latin typeface="Franklin Gothic Book" panose="020B0503020102020204" pitchFamily="34" charset="0"/>
              </a:rPr>
              <a:t>Cooperação e sinergia em grupo</a:t>
            </a:r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2C105274-0002-2A97-CFB3-704C1210444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b="20870"/>
          <a:stretch/>
        </p:blipFill>
        <p:spPr>
          <a:xfrm>
            <a:off x="12781492" y="2438449"/>
            <a:ext cx="601820" cy="595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5033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6CEB8FA4-A053-148B-67DC-DC5880120424}"/>
              </a:ext>
            </a:extLst>
          </p:cNvPr>
          <p:cNvSpPr/>
          <p:nvPr/>
        </p:nvSpPr>
        <p:spPr>
          <a:xfrm>
            <a:off x="149568" y="112142"/>
            <a:ext cx="11892863" cy="6625087"/>
          </a:xfrm>
          <a:prstGeom prst="roundRect">
            <a:avLst>
              <a:gd name="adj" fmla="val 5209"/>
            </a:avLst>
          </a:prstGeom>
          <a:noFill/>
          <a:ln w="19050">
            <a:solidFill>
              <a:srgbClr val="5E24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 descr="Onda do mar">
            <a:extLst>
              <a:ext uri="{FF2B5EF4-FFF2-40B4-BE49-F238E27FC236}">
                <a16:creationId xmlns:a16="http://schemas.microsoft.com/office/drawing/2014/main" id="{58235BCA-2A01-2FF4-D55F-B6504A52B1D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4A7AD466-57A6-ED9F-9008-DCDCBA130CAB}"/>
              </a:ext>
            </a:extLst>
          </p:cNvPr>
          <p:cNvCxnSpPr>
            <a:cxnSpLocks/>
          </p:cNvCxnSpPr>
          <p:nvPr/>
        </p:nvCxnSpPr>
        <p:spPr>
          <a:xfrm flipV="1">
            <a:off x="846667" y="0"/>
            <a:ext cx="0" cy="1589649"/>
          </a:xfrm>
          <a:prstGeom prst="line">
            <a:avLst/>
          </a:prstGeom>
          <a:ln w="19050">
            <a:solidFill>
              <a:srgbClr val="5E242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DC9D1825-41CF-8A75-7C06-8F161DDEC626}"/>
              </a:ext>
            </a:extLst>
          </p:cNvPr>
          <p:cNvSpPr txBox="1"/>
          <p:nvPr/>
        </p:nvSpPr>
        <p:spPr>
          <a:xfrm>
            <a:off x="996235" y="-27679"/>
            <a:ext cx="68333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 panose="020B0503020102020204" pitchFamily="34" charset="0"/>
              </a:rPr>
              <a:t>Aprendizagem através do projeto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BA1A8E8A-BB06-6376-29A7-2E9B7CF9F012}"/>
              </a:ext>
            </a:extLst>
          </p:cNvPr>
          <p:cNvSpPr txBox="1"/>
          <p:nvPr/>
        </p:nvSpPr>
        <p:spPr>
          <a:xfrm>
            <a:off x="996236" y="187535"/>
            <a:ext cx="816575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0" dirty="0">
                <a:solidFill>
                  <a:srgbClr val="DDB247"/>
                </a:solidFill>
                <a:latin typeface="Franklin Gothic Heavy" panose="020B0903020102020204" pitchFamily="34" charset="0"/>
              </a:rPr>
              <a:t>Conclusão</a:t>
            </a: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5D485E84-8D89-C869-7879-9D2BC66362DC}"/>
              </a:ext>
            </a:extLst>
          </p:cNvPr>
          <p:cNvSpPr txBox="1"/>
          <p:nvPr/>
        </p:nvSpPr>
        <p:spPr>
          <a:xfrm>
            <a:off x="1598055" y="2387392"/>
            <a:ext cx="661249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600" dirty="0">
                <a:latin typeface="Franklin Gothic Book" panose="020B0503020102020204" pitchFamily="34" charset="0"/>
              </a:rPr>
              <a:t>Cooperação e sinergia em grupo</a:t>
            </a:r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2C105274-0002-2A97-CFB3-704C1210444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b="20870"/>
          <a:stretch/>
        </p:blipFill>
        <p:spPr>
          <a:xfrm>
            <a:off x="846667" y="2438449"/>
            <a:ext cx="601820" cy="595274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8DC567D9-A185-D025-A8C3-E1C7A4D4AB34}"/>
              </a:ext>
            </a:extLst>
          </p:cNvPr>
          <p:cNvSpPr txBox="1"/>
          <p:nvPr/>
        </p:nvSpPr>
        <p:spPr>
          <a:xfrm>
            <a:off x="13294755" y="3303514"/>
            <a:ext cx="816575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600" dirty="0">
                <a:latin typeface="Franklin Gothic Book" panose="020B0503020102020204" pitchFamily="34" charset="0"/>
              </a:rPr>
              <a:t>Importância da administração do tempo</a:t>
            </a:r>
          </a:p>
        </p:txBody>
      </p:sp>
      <p:pic>
        <p:nvPicPr>
          <p:cNvPr id="14" name="Gráfico 13">
            <a:extLst>
              <a:ext uri="{FF2B5EF4-FFF2-40B4-BE49-F238E27FC236}">
                <a16:creationId xmlns:a16="http://schemas.microsoft.com/office/drawing/2014/main" id="{72FDA0ED-CE55-A416-F60E-841742AA12B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8880" t="8067" r="11193" b="27041"/>
          <a:stretch/>
        </p:blipFill>
        <p:spPr>
          <a:xfrm>
            <a:off x="12527771" y="3337284"/>
            <a:ext cx="619096" cy="628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4589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6CEB8FA4-A053-148B-67DC-DC5880120424}"/>
              </a:ext>
            </a:extLst>
          </p:cNvPr>
          <p:cNvSpPr/>
          <p:nvPr/>
        </p:nvSpPr>
        <p:spPr>
          <a:xfrm>
            <a:off x="149568" y="112142"/>
            <a:ext cx="11892863" cy="6625087"/>
          </a:xfrm>
          <a:prstGeom prst="roundRect">
            <a:avLst>
              <a:gd name="adj" fmla="val 5209"/>
            </a:avLst>
          </a:prstGeom>
          <a:noFill/>
          <a:ln w="19050">
            <a:solidFill>
              <a:srgbClr val="5E24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 descr="Onda do mar">
            <a:extLst>
              <a:ext uri="{FF2B5EF4-FFF2-40B4-BE49-F238E27FC236}">
                <a16:creationId xmlns:a16="http://schemas.microsoft.com/office/drawing/2014/main" id="{58235BCA-2A01-2FF4-D55F-B6504A52B1D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4A7AD466-57A6-ED9F-9008-DCDCBA130CAB}"/>
              </a:ext>
            </a:extLst>
          </p:cNvPr>
          <p:cNvCxnSpPr>
            <a:cxnSpLocks/>
          </p:cNvCxnSpPr>
          <p:nvPr/>
        </p:nvCxnSpPr>
        <p:spPr>
          <a:xfrm flipV="1">
            <a:off x="846667" y="0"/>
            <a:ext cx="0" cy="1589649"/>
          </a:xfrm>
          <a:prstGeom prst="line">
            <a:avLst/>
          </a:prstGeom>
          <a:ln w="19050">
            <a:solidFill>
              <a:srgbClr val="5E242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DC9D1825-41CF-8A75-7C06-8F161DDEC626}"/>
              </a:ext>
            </a:extLst>
          </p:cNvPr>
          <p:cNvSpPr txBox="1"/>
          <p:nvPr/>
        </p:nvSpPr>
        <p:spPr>
          <a:xfrm>
            <a:off x="996235" y="-27679"/>
            <a:ext cx="68333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 panose="020B0503020102020204" pitchFamily="34" charset="0"/>
              </a:rPr>
              <a:t>Aprendizagem através do projeto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BA1A8E8A-BB06-6376-29A7-2E9B7CF9F012}"/>
              </a:ext>
            </a:extLst>
          </p:cNvPr>
          <p:cNvSpPr txBox="1"/>
          <p:nvPr/>
        </p:nvSpPr>
        <p:spPr>
          <a:xfrm>
            <a:off x="996236" y="187535"/>
            <a:ext cx="816575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0" dirty="0">
                <a:solidFill>
                  <a:srgbClr val="DDB247"/>
                </a:solidFill>
                <a:latin typeface="Franklin Gothic Heavy" panose="020B0903020102020204" pitchFamily="34" charset="0"/>
              </a:rPr>
              <a:t>Conclusão</a:t>
            </a: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5D485E84-8D89-C869-7879-9D2BC66362DC}"/>
              </a:ext>
            </a:extLst>
          </p:cNvPr>
          <p:cNvSpPr txBox="1"/>
          <p:nvPr/>
        </p:nvSpPr>
        <p:spPr>
          <a:xfrm>
            <a:off x="1598055" y="2387392"/>
            <a:ext cx="661249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600" dirty="0">
                <a:latin typeface="Franklin Gothic Book" panose="020B0503020102020204" pitchFamily="34" charset="0"/>
              </a:rPr>
              <a:t>Cooperação e sinergia em grupo</a:t>
            </a:r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2C105274-0002-2A97-CFB3-704C1210444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b="20870"/>
          <a:stretch/>
        </p:blipFill>
        <p:spPr>
          <a:xfrm>
            <a:off x="846667" y="2438449"/>
            <a:ext cx="601820" cy="595274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8DC567D9-A185-D025-A8C3-E1C7A4D4AB34}"/>
              </a:ext>
            </a:extLst>
          </p:cNvPr>
          <p:cNvSpPr txBox="1"/>
          <p:nvPr/>
        </p:nvSpPr>
        <p:spPr>
          <a:xfrm>
            <a:off x="1598055" y="3303514"/>
            <a:ext cx="816575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600" dirty="0">
                <a:latin typeface="Franklin Gothic Book" panose="020B0503020102020204" pitchFamily="34" charset="0"/>
              </a:rPr>
              <a:t>Importância da administração do tempo</a:t>
            </a:r>
          </a:p>
        </p:txBody>
      </p:sp>
      <p:pic>
        <p:nvPicPr>
          <p:cNvPr id="14" name="Gráfico 13">
            <a:extLst>
              <a:ext uri="{FF2B5EF4-FFF2-40B4-BE49-F238E27FC236}">
                <a16:creationId xmlns:a16="http://schemas.microsoft.com/office/drawing/2014/main" id="{72FDA0ED-CE55-A416-F60E-841742AA12B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8880" t="8067" r="11193" b="27041"/>
          <a:stretch/>
        </p:blipFill>
        <p:spPr>
          <a:xfrm>
            <a:off x="831071" y="3337284"/>
            <a:ext cx="619096" cy="628294"/>
          </a:xfrm>
          <a:prstGeom prst="rect">
            <a:avLst/>
          </a:prstGeom>
        </p:spPr>
      </p:pic>
      <p:pic>
        <p:nvPicPr>
          <p:cNvPr id="16" name="Gráfico 15">
            <a:extLst>
              <a:ext uri="{FF2B5EF4-FFF2-40B4-BE49-F238E27FC236}">
                <a16:creationId xmlns:a16="http://schemas.microsoft.com/office/drawing/2014/main" id="{C32A90AE-096F-FA1A-C73C-0B8C908FE309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b="17546"/>
          <a:stretch/>
        </p:blipFill>
        <p:spPr>
          <a:xfrm>
            <a:off x="12363014" y="4258999"/>
            <a:ext cx="609600" cy="628294"/>
          </a:xfrm>
          <a:prstGeom prst="rect">
            <a:avLst/>
          </a:prstGeom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8262109A-1AAF-F6A6-38E7-5F3FC91439FA}"/>
              </a:ext>
            </a:extLst>
          </p:cNvPr>
          <p:cNvSpPr txBox="1"/>
          <p:nvPr/>
        </p:nvSpPr>
        <p:spPr>
          <a:xfrm>
            <a:off x="13129998" y="4209496"/>
            <a:ext cx="816575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600" dirty="0">
                <a:latin typeface="Franklin Gothic Book" panose="020B0503020102020204" pitchFamily="34" charset="0"/>
              </a:rPr>
              <a:t>Lidar com mudanças </a:t>
            </a:r>
          </a:p>
        </p:txBody>
      </p:sp>
    </p:spTree>
    <p:extLst>
      <p:ext uri="{BB962C8B-B14F-4D97-AF65-F5344CB8AC3E}">
        <p14:creationId xmlns:p14="http://schemas.microsoft.com/office/powerpoint/2010/main" val="18189360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6CEB8FA4-A053-148B-67DC-DC5880120424}"/>
              </a:ext>
            </a:extLst>
          </p:cNvPr>
          <p:cNvSpPr/>
          <p:nvPr/>
        </p:nvSpPr>
        <p:spPr>
          <a:xfrm>
            <a:off x="149568" y="112142"/>
            <a:ext cx="11892863" cy="6625087"/>
          </a:xfrm>
          <a:prstGeom prst="roundRect">
            <a:avLst>
              <a:gd name="adj" fmla="val 5209"/>
            </a:avLst>
          </a:prstGeom>
          <a:noFill/>
          <a:ln w="19050">
            <a:solidFill>
              <a:srgbClr val="5E24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 descr="Onda do mar">
            <a:extLst>
              <a:ext uri="{FF2B5EF4-FFF2-40B4-BE49-F238E27FC236}">
                <a16:creationId xmlns:a16="http://schemas.microsoft.com/office/drawing/2014/main" id="{58235BCA-2A01-2FF4-D55F-B6504A52B1D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4A7AD466-57A6-ED9F-9008-DCDCBA130CAB}"/>
              </a:ext>
            </a:extLst>
          </p:cNvPr>
          <p:cNvCxnSpPr>
            <a:cxnSpLocks/>
          </p:cNvCxnSpPr>
          <p:nvPr/>
        </p:nvCxnSpPr>
        <p:spPr>
          <a:xfrm flipV="1">
            <a:off x="846667" y="0"/>
            <a:ext cx="0" cy="1589649"/>
          </a:xfrm>
          <a:prstGeom prst="line">
            <a:avLst/>
          </a:prstGeom>
          <a:ln w="19050">
            <a:solidFill>
              <a:srgbClr val="5E242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DC9D1825-41CF-8A75-7C06-8F161DDEC626}"/>
              </a:ext>
            </a:extLst>
          </p:cNvPr>
          <p:cNvSpPr txBox="1"/>
          <p:nvPr/>
        </p:nvSpPr>
        <p:spPr>
          <a:xfrm>
            <a:off x="996235" y="-27679"/>
            <a:ext cx="68333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 panose="020B0503020102020204" pitchFamily="34" charset="0"/>
              </a:rPr>
              <a:t>Aprendizagem através do projeto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BA1A8E8A-BB06-6376-29A7-2E9B7CF9F012}"/>
              </a:ext>
            </a:extLst>
          </p:cNvPr>
          <p:cNvSpPr txBox="1"/>
          <p:nvPr/>
        </p:nvSpPr>
        <p:spPr>
          <a:xfrm>
            <a:off x="996236" y="187535"/>
            <a:ext cx="816575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0" dirty="0">
                <a:solidFill>
                  <a:srgbClr val="DDB247"/>
                </a:solidFill>
                <a:latin typeface="Franklin Gothic Heavy" panose="020B0903020102020204" pitchFamily="34" charset="0"/>
              </a:rPr>
              <a:t>Conclusão</a:t>
            </a: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5D485E84-8D89-C869-7879-9D2BC66362DC}"/>
              </a:ext>
            </a:extLst>
          </p:cNvPr>
          <p:cNvSpPr txBox="1"/>
          <p:nvPr/>
        </p:nvSpPr>
        <p:spPr>
          <a:xfrm>
            <a:off x="1598055" y="2387392"/>
            <a:ext cx="661249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600" dirty="0">
                <a:latin typeface="Franklin Gothic Book" panose="020B0503020102020204" pitchFamily="34" charset="0"/>
              </a:rPr>
              <a:t>Cooperação e sinergia em grupo</a:t>
            </a:r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2C105274-0002-2A97-CFB3-704C1210444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b="20870"/>
          <a:stretch/>
        </p:blipFill>
        <p:spPr>
          <a:xfrm>
            <a:off x="846667" y="2438449"/>
            <a:ext cx="601820" cy="595274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8DC567D9-A185-D025-A8C3-E1C7A4D4AB34}"/>
              </a:ext>
            </a:extLst>
          </p:cNvPr>
          <p:cNvSpPr txBox="1"/>
          <p:nvPr/>
        </p:nvSpPr>
        <p:spPr>
          <a:xfrm>
            <a:off x="1598055" y="3303514"/>
            <a:ext cx="816575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600" dirty="0">
                <a:latin typeface="Franklin Gothic Book" panose="020B0503020102020204" pitchFamily="34" charset="0"/>
              </a:rPr>
              <a:t>Importância da administração do tempo</a:t>
            </a:r>
          </a:p>
        </p:txBody>
      </p:sp>
      <p:pic>
        <p:nvPicPr>
          <p:cNvPr id="14" name="Gráfico 13">
            <a:extLst>
              <a:ext uri="{FF2B5EF4-FFF2-40B4-BE49-F238E27FC236}">
                <a16:creationId xmlns:a16="http://schemas.microsoft.com/office/drawing/2014/main" id="{72FDA0ED-CE55-A416-F60E-841742AA12B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8880" t="8067" r="11193" b="27041"/>
          <a:stretch/>
        </p:blipFill>
        <p:spPr>
          <a:xfrm>
            <a:off x="831071" y="3337284"/>
            <a:ext cx="619096" cy="628294"/>
          </a:xfrm>
          <a:prstGeom prst="rect">
            <a:avLst/>
          </a:prstGeom>
        </p:spPr>
      </p:pic>
      <p:pic>
        <p:nvPicPr>
          <p:cNvPr id="16" name="Gráfico 15">
            <a:extLst>
              <a:ext uri="{FF2B5EF4-FFF2-40B4-BE49-F238E27FC236}">
                <a16:creationId xmlns:a16="http://schemas.microsoft.com/office/drawing/2014/main" id="{C32A90AE-096F-FA1A-C73C-0B8C908FE309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b="17546"/>
          <a:stretch/>
        </p:blipFill>
        <p:spPr>
          <a:xfrm>
            <a:off x="831071" y="4258999"/>
            <a:ext cx="609600" cy="628294"/>
          </a:xfrm>
          <a:prstGeom prst="rect">
            <a:avLst/>
          </a:prstGeom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8262109A-1AAF-F6A6-38E7-5F3FC91439FA}"/>
              </a:ext>
            </a:extLst>
          </p:cNvPr>
          <p:cNvSpPr txBox="1"/>
          <p:nvPr/>
        </p:nvSpPr>
        <p:spPr>
          <a:xfrm>
            <a:off x="1598055" y="4209496"/>
            <a:ext cx="816575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600" dirty="0">
                <a:latin typeface="Franklin Gothic Book" panose="020B0503020102020204" pitchFamily="34" charset="0"/>
              </a:rPr>
              <a:t>Lidar com mudanças </a:t>
            </a:r>
          </a:p>
        </p:txBody>
      </p:sp>
      <p:pic>
        <p:nvPicPr>
          <p:cNvPr id="19" name="Gráfico 18">
            <a:extLst>
              <a:ext uri="{FF2B5EF4-FFF2-40B4-BE49-F238E27FC236}">
                <a16:creationId xmlns:a16="http://schemas.microsoft.com/office/drawing/2014/main" id="{D1FD1435-ED17-51DD-A738-40156AB5AF5F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7916" r="7874" b="18514"/>
          <a:stretch/>
        </p:blipFill>
        <p:spPr>
          <a:xfrm>
            <a:off x="12432521" y="5185421"/>
            <a:ext cx="622108" cy="754064"/>
          </a:xfrm>
          <a:prstGeom prst="rect">
            <a:avLst/>
          </a:prstGeom>
        </p:spPr>
      </p:pic>
      <p:sp>
        <p:nvSpPr>
          <p:cNvPr id="20" name="CaixaDeTexto 19">
            <a:extLst>
              <a:ext uri="{FF2B5EF4-FFF2-40B4-BE49-F238E27FC236}">
                <a16:creationId xmlns:a16="http://schemas.microsoft.com/office/drawing/2014/main" id="{D807C067-A1E8-16C6-088E-3B5808383080}"/>
              </a:ext>
            </a:extLst>
          </p:cNvPr>
          <p:cNvSpPr txBox="1"/>
          <p:nvPr/>
        </p:nvSpPr>
        <p:spPr>
          <a:xfrm>
            <a:off x="13199505" y="5239287"/>
            <a:ext cx="816575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600" dirty="0">
                <a:latin typeface="Franklin Gothic Book" panose="020B0503020102020204" pitchFamily="34" charset="0"/>
              </a:rPr>
              <a:t>Ser resiliente</a:t>
            </a:r>
          </a:p>
        </p:txBody>
      </p:sp>
    </p:spTree>
    <p:extLst>
      <p:ext uri="{BB962C8B-B14F-4D97-AF65-F5344CB8AC3E}">
        <p14:creationId xmlns:p14="http://schemas.microsoft.com/office/powerpoint/2010/main" val="19191371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Imagem 49" descr="Onda do mar">
            <a:extLst>
              <a:ext uri="{FF2B5EF4-FFF2-40B4-BE49-F238E27FC236}">
                <a16:creationId xmlns:a16="http://schemas.microsoft.com/office/drawing/2014/main" id="{97F670A2-5398-A9F6-AC3B-FE7BE267E13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6" name="Retângulo: Cantos Arredondados 45">
            <a:extLst>
              <a:ext uri="{FF2B5EF4-FFF2-40B4-BE49-F238E27FC236}">
                <a16:creationId xmlns:a16="http://schemas.microsoft.com/office/drawing/2014/main" id="{C51AA265-8179-C588-39FA-B3E75B1DC016}"/>
              </a:ext>
            </a:extLst>
          </p:cNvPr>
          <p:cNvSpPr/>
          <p:nvPr/>
        </p:nvSpPr>
        <p:spPr>
          <a:xfrm>
            <a:off x="149568" y="112142"/>
            <a:ext cx="11892863" cy="6625087"/>
          </a:xfrm>
          <a:prstGeom prst="roundRect">
            <a:avLst>
              <a:gd name="adj" fmla="val 5209"/>
            </a:avLst>
          </a:prstGeom>
          <a:noFill/>
          <a:ln w="19050">
            <a:solidFill>
              <a:srgbClr val="5E24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52" name="Conector reto 51">
            <a:extLst>
              <a:ext uri="{FF2B5EF4-FFF2-40B4-BE49-F238E27FC236}">
                <a16:creationId xmlns:a16="http://schemas.microsoft.com/office/drawing/2014/main" id="{0841E0E0-94C6-95E7-CFA4-00BCB10B38D2}"/>
              </a:ext>
            </a:extLst>
          </p:cNvPr>
          <p:cNvCxnSpPr/>
          <p:nvPr/>
        </p:nvCxnSpPr>
        <p:spPr>
          <a:xfrm flipV="1">
            <a:off x="846667" y="4334933"/>
            <a:ext cx="0" cy="2523067"/>
          </a:xfrm>
          <a:prstGeom prst="line">
            <a:avLst/>
          </a:prstGeom>
          <a:ln w="19050">
            <a:solidFill>
              <a:srgbClr val="5E242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CaixaDeTexto 53">
            <a:extLst>
              <a:ext uri="{FF2B5EF4-FFF2-40B4-BE49-F238E27FC236}">
                <a16:creationId xmlns:a16="http://schemas.microsoft.com/office/drawing/2014/main" id="{CD09B30C-3E65-BE23-D7C5-1D204D1CF258}"/>
              </a:ext>
            </a:extLst>
          </p:cNvPr>
          <p:cNvSpPr txBox="1"/>
          <p:nvPr/>
        </p:nvSpPr>
        <p:spPr>
          <a:xfrm>
            <a:off x="1078680" y="4177784"/>
            <a:ext cx="39369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 panose="020B0503020102020204" pitchFamily="34" charset="0"/>
              </a:rPr>
              <a:t>Scrum Master</a:t>
            </a:r>
          </a:p>
        </p:txBody>
      </p:sp>
      <p:sp>
        <p:nvSpPr>
          <p:cNvPr id="58" name="CaixaDeTexto 57">
            <a:extLst>
              <a:ext uri="{FF2B5EF4-FFF2-40B4-BE49-F238E27FC236}">
                <a16:creationId xmlns:a16="http://schemas.microsoft.com/office/drawing/2014/main" id="{90C2B69E-61F1-1F2C-BB06-B7FD8355CB08}"/>
              </a:ext>
            </a:extLst>
          </p:cNvPr>
          <p:cNvSpPr txBox="1"/>
          <p:nvPr/>
        </p:nvSpPr>
        <p:spPr>
          <a:xfrm>
            <a:off x="1078680" y="4562507"/>
            <a:ext cx="7912917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0" dirty="0">
                <a:solidFill>
                  <a:srgbClr val="DDB247"/>
                </a:solidFill>
                <a:latin typeface="Franklin Gothic Heavy" panose="020B0903020102020204" pitchFamily="34" charset="0"/>
              </a:rPr>
              <a:t>Marcelo</a:t>
            </a:r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CD9E4521-AD97-ACC4-E8E9-E97306283B23}"/>
              </a:ext>
            </a:extLst>
          </p:cNvPr>
          <p:cNvCxnSpPr/>
          <p:nvPr/>
        </p:nvCxnSpPr>
        <p:spPr>
          <a:xfrm flipV="1">
            <a:off x="846667" y="7117028"/>
            <a:ext cx="0" cy="2523067"/>
          </a:xfrm>
          <a:prstGeom prst="line">
            <a:avLst/>
          </a:prstGeom>
          <a:ln w="19050">
            <a:solidFill>
              <a:srgbClr val="5E242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aixaDeTexto 8">
            <a:extLst>
              <a:ext uri="{FF2B5EF4-FFF2-40B4-BE49-F238E27FC236}">
                <a16:creationId xmlns:a16="http://schemas.microsoft.com/office/drawing/2014/main" id="{B9ADA43E-C3BF-CCB1-3442-DC05CE041933}"/>
              </a:ext>
            </a:extLst>
          </p:cNvPr>
          <p:cNvSpPr txBox="1"/>
          <p:nvPr/>
        </p:nvSpPr>
        <p:spPr>
          <a:xfrm>
            <a:off x="1078680" y="6959879"/>
            <a:ext cx="39369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 panose="020B0503020102020204" pitchFamily="34" charset="0"/>
              </a:rPr>
              <a:t>Desenvolvedor</a:t>
            </a:r>
          </a:p>
        </p:txBody>
      </p:sp>
      <p:pic>
        <p:nvPicPr>
          <p:cNvPr id="5" name="Imagem 4" descr="Homem de camisa branca&#10;&#10;Descrição gerada automaticamente">
            <a:extLst>
              <a:ext uri="{FF2B5EF4-FFF2-40B4-BE49-F238E27FC236}">
                <a16:creationId xmlns:a16="http://schemas.microsoft.com/office/drawing/2014/main" id="{B8FC45C7-69D4-1159-73E3-C895E4B2C7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28" r="34" b="37662"/>
          <a:stretch>
            <a:fillRect/>
          </a:stretch>
        </p:blipFill>
        <p:spPr>
          <a:xfrm>
            <a:off x="199104" y="338365"/>
            <a:ext cx="3015740" cy="3030757"/>
          </a:xfrm>
          <a:custGeom>
            <a:avLst/>
            <a:gdLst>
              <a:gd name="connsiteX0" fmla="*/ 753935 w 3015740"/>
              <a:gd name="connsiteY0" fmla="*/ 0 h 3030757"/>
              <a:gd name="connsiteX1" fmla="*/ 3015740 w 3015740"/>
              <a:gd name="connsiteY1" fmla="*/ 0 h 3030757"/>
              <a:gd name="connsiteX2" fmla="*/ 2261805 w 3015740"/>
              <a:gd name="connsiteY2" fmla="*/ 3030757 h 3030757"/>
              <a:gd name="connsiteX3" fmla="*/ 0 w 3015740"/>
              <a:gd name="connsiteY3" fmla="*/ 3030757 h 30307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15740" h="3030757">
                <a:moveTo>
                  <a:pt x="753935" y="0"/>
                </a:moveTo>
                <a:lnTo>
                  <a:pt x="3015740" y="0"/>
                </a:lnTo>
                <a:lnTo>
                  <a:pt x="2261805" y="3030757"/>
                </a:lnTo>
                <a:lnTo>
                  <a:pt x="0" y="3030757"/>
                </a:lnTo>
                <a:close/>
              </a:path>
            </a:pathLst>
          </a:cu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4055C471-5E65-C575-298B-97DC49F1807A}"/>
              </a:ext>
            </a:extLst>
          </p:cNvPr>
          <p:cNvSpPr txBox="1"/>
          <p:nvPr/>
        </p:nvSpPr>
        <p:spPr>
          <a:xfrm>
            <a:off x="1078680" y="7344602"/>
            <a:ext cx="5636443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0" dirty="0">
                <a:solidFill>
                  <a:srgbClr val="DDB247"/>
                </a:solidFill>
                <a:latin typeface="Franklin Gothic Heavy" panose="020B0903020102020204" pitchFamily="34" charset="0"/>
              </a:rPr>
              <a:t>Pedro</a:t>
            </a:r>
          </a:p>
        </p:txBody>
      </p:sp>
      <p:pic>
        <p:nvPicPr>
          <p:cNvPr id="7" name="Imagem 6" descr="Pessoa posando para foto em local escuro&#10;&#10;Descrição gerada automaticamente">
            <a:extLst>
              <a:ext uri="{FF2B5EF4-FFF2-40B4-BE49-F238E27FC236}">
                <a16:creationId xmlns:a16="http://schemas.microsoft.com/office/drawing/2014/main" id="{E8D87C05-F04B-BA3A-B141-5B329453182F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" r="579"/>
          <a:stretch>
            <a:fillRect/>
          </a:stretch>
        </p:blipFill>
        <p:spPr>
          <a:xfrm>
            <a:off x="10031793" y="338366"/>
            <a:ext cx="1796381" cy="1805326"/>
          </a:xfrm>
          <a:custGeom>
            <a:avLst/>
            <a:gdLst>
              <a:gd name="connsiteX0" fmla="*/ 753934 w 3015739"/>
              <a:gd name="connsiteY0" fmla="*/ 0 h 3030756"/>
              <a:gd name="connsiteX1" fmla="*/ 3015739 w 3015739"/>
              <a:gd name="connsiteY1" fmla="*/ 0 h 3030756"/>
              <a:gd name="connsiteX2" fmla="*/ 2261804 w 3015739"/>
              <a:gd name="connsiteY2" fmla="*/ 3030756 h 3030756"/>
              <a:gd name="connsiteX3" fmla="*/ 0 w 3015739"/>
              <a:gd name="connsiteY3" fmla="*/ 3030756 h 3030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15739" h="3030756">
                <a:moveTo>
                  <a:pt x="753934" y="0"/>
                </a:moveTo>
                <a:lnTo>
                  <a:pt x="3015739" y="0"/>
                </a:lnTo>
                <a:lnTo>
                  <a:pt x="2261804" y="3030756"/>
                </a:lnTo>
                <a:lnTo>
                  <a:pt x="0" y="3030756"/>
                </a:lnTo>
                <a:close/>
              </a:path>
            </a:pathLst>
          </a:custGeom>
        </p:spPr>
      </p:pic>
      <p:pic>
        <p:nvPicPr>
          <p:cNvPr id="11" name="Imagem 10" descr="Homem de óculos e camisa branca&#10;&#10;Descrição gerada automaticamente">
            <a:extLst>
              <a:ext uri="{FF2B5EF4-FFF2-40B4-BE49-F238E27FC236}">
                <a16:creationId xmlns:a16="http://schemas.microsoft.com/office/drawing/2014/main" id="{C7D067E2-C5F6-CBCC-FD5B-0FCE8F0875DB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5" r="1306" b="20476"/>
          <a:stretch>
            <a:fillRect/>
          </a:stretch>
        </p:blipFill>
        <p:spPr>
          <a:xfrm>
            <a:off x="3956797" y="341013"/>
            <a:ext cx="1757831" cy="1789954"/>
          </a:xfrm>
          <a:custGeom>
            <a:avLst/>
            <a:gdLst>
              <a:gd name="connsiteX0" fmla="*/ 714562 w 2976367"/>
              <a:gd name="connsiteY0" fmla="*/ 0 h 3030757"/>
              <a:gd name="connsiteX1" fmla="*/ 2976367 w 2976367"/>
              <a:gd name="connsiteY1" fmla="*/ 0 h 3030757"/>
              <a:gd name="connsiteX2" fmla="*/ 2222432 w 2976367"/>
              <a:gd name="connsiteY2" fmla="*/ 3030757 h 3030757"/>
              <a:gd name="connsiteX3" fmla="*/ 0 w 2976367"/>
              <a:gd name="connsiteY3" fmla="*/ 3030757 h 3030757"/>
              <a:gd name="connsiteX4" fmla="*/ 0 w 2976367"/>
              <a:gd name="connsiteY4" fmla="*/ 2872481 h 30307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76367" h="3030757">
                <a:moveTo>
                  <a:pt x="714562" y="0"/>
                </a:moveTo>
                <a:lnTo>
                  <a:pt x="2976367" y="0"/>
                </a:lnTo>
                <a:lnTo>
                  <a:pt x="2222432" y="3030757"/>
                </a:lnTo>
                <a:lnTo>
                  <a:pt x="0" y="3030757"/>
                </a:lnTo>
                <a:lnTo>
                  <a:pt x="0" y="2872481"/>
                </a:lnTo>
                <a:close/>
              </a:path>
            </a:pathLst>
          </a:custGeom>
        </p:spPr>
      </p:pic>
      <p:pic>
        <p:nvPicPr>
          <p:cNvPr id="13" name="Imagem 12" descr="Mulher com cabelos longos&#10;&#10;Descrição gerada automaticamente">
            <a:extLst>
              <a:ext uri="{FF2B5EF4-FFF2-40B4-BE49-F238E27FC236}">
                <a16:creationId xmlns:a16="http://schemas.microsoft.com/office/drawing/2014/main" id="{38E8CFA0-17C9-976A-6BEC-9D867DA4CE3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92" b="22734"/>
          <a:stretch>
            <a:fillRect/>
          </a:stretch>
        </p:blipFill>
        <p:spPr>
          <a:xfrm>
            <a:off x="8024592" y="337394"/>
            <a:ext cx="1781086" cy="1789956"/>
          </a:xfrm>
          <a:custGeom>
            <a:avLst/>
            <a:gdLst>
              <a:gd name="connsiteX0" fmla="*/ 753934 w 3015739"/>
              <a:gd name="connsiteY0" fmla="*/ 0 h 3030757"/>
              <a:gd name="connsiteX1" fmla="*/ 3015739 w 3015739"/>
              <a:gd name="connsiteY1" fmla="*/ 0 h 3030757"/>
              <a:gd name="connsiteX2" fmla="*/ 2261804 w 3015739"/>
              <a:gd name="connsiteY2" fmla="*/ 3030757 h 3030757"/>
              <a:gd name="connsiteX3" fmla="*/ 0 w 3015739"/>
              <a:gd name="connsiteY3" fmla="*/ 3030757 h 3030757"/>
              <a:gd name="connsiteX4" fmla="*/ 0 w 3015739"/>
              <a:gd name="connsiteY4" fmla="*/ 3030753 h 30307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15739" h="3030757">
                <a:moveTo>
                  <a:pt x="753934" y="0"/>
                </a:moveTo>
                <a:lnTo>
                  <a:pt x="3015739" y="0"/>
                </a:lnTo>
                <a:lnTo>
                  <a:pt x="2261804" y="3030757"/>
                </a:lnTo>
                <a:lnTo>
                  <a:pt x="0" y="3030757"/>
                </a:lnTo>
                <a:lnTo>
                  <a:pt x="0" y="3030753"/>
                </a:lnTo>
                <a:close/>
              </a:path>
            </a:pathLst>
          </a:custGeom>
        </p:spPr>
      </p:pic>
      <p:pic>
        <p:nvPicPr>
          <p:cNvPr id="14" name="Imagem 13" descr="Mulher de óculos fazendo careta&#10;&#10;Descrição gerada automaticamente">
            <a:extLst>
              <a:ext uri="{FF2B5EF4-FFF2-40B4-BE49-F238E27FC236}">
                <a16:creationId xmlns:a16="http://schemas.microsoft.com/office/drawing/2014/main" id="{59B7FE86-2081-0A3A-B694-7A3707BCFFE8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" r="112"/>
          <a:stretch>
            <a:fillRect/>
          </a:stretch>
        </p:blipFill>
        <p:spPr>
          <a:xfrm>
            <a:off x="6017391" y="341013"/>
            <a:ext cx="1781087" cy="1784157"/>
          </a:xfrm>
          <a:custGeom>
            <a:avLst/>
            <a:gdLst>
              <a:gd name="connsiteX0" fmla="*/ 750681 w 3012486"/>
              <a:gd name="connsiteY0" fmla="*/ 0 h 3017678"/>
              <a:gd name="connsiteX1" fmla="*/ 3012486 w 3012486"/>
              <a:gd name="connsiteY1" fmla="*/ 0 h 3017678"/>
              <a:gd name="connsiteX2" fmla="*/ 2261804 w 3012486"/>
              <a:gd name="connsiteY2" fmla="*/ 3017678 h 3017678"/>
              <a:gd name="connsiteX3" fmla="*/ 0 w 3012486"/>
              <a:gd name="connsiteY3" fmla="*/ 3017678 h 3017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12486" h="3017678">
                <a:moveTo>
                  <a:pt x="750681" y="0"/>
                </a:moveTo>
                <a:lnTo>
                  <a:pt x="3012486" y="0"/>
                </a:lnTo>
                <a:lnTo>
                  <a:pt x="2261804" y="3017678"/>
                </a:lnTo>
                <a:lnTo>
                  <a:pt x="0" y="3017678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0690268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6CEB8FA4-A053-148B-67DC-DC5880120424}"/>
              </a:ext>
            </a:extLst>
          </p:cNvPr>
          <p:cNvSpPr/>
          <p:nvPr/>
        </p:nvSpPr>
        <p:spPr>
          <a:xfrm>
            <a:off x="149568" y="112142"/>
            <a:ext cx="11892863" cy="6625087"/>
          </a:xfrm>
          <a:prstGeom prst="roundRect">
            <a:avLst>
              <a:gd name="adj" fmla="val 5209"/>
            </a:avLst>
          </a:prstGeom>
          <a:noFill/>
          <a:ln w="19050">
            <a:solidFill>
              <a:srgbClr val="5E24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 descr="Onda do mar">
            <a:extLst>
              <a:ext uri="{FF2B5EF4-FFF2-40B4-BE49-F238E27FC236}">
                <a16:creationId xmlns:a16="http://schemas.microsoft.com/office/drawing/2014/main" id="{58235BCA-2A01-2FF4-D55F-B6504A52B1D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4A7AD466-57A6-ED9F-9008-DCDCBA130CAB}"/>
              </a:ext>
            </a:extLst>
          </p:cNvPr>
          <p:cNvCxnSpPr>
            <a:cxnSpLocks/>
          </p:cNvCxnSpPr>
          <p:nvPr/>
        </p:nvCxnSpPr>
        <p:spPr>
          <a:xfrm flipV="1">
            <a:off x="846667" y="0"/>
            <a:ext cx="0" cy="1589649"/>
          </a:xfrm>
          <a:prstGeom prst="line">
            <a:avLst/>
          </a:prstGeom>
          <a:ln w="19050">
            <a:solidFill>
              <a:srgbClr val="5E242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DC9D1825-41CF-8A75-7C06-8F161DDEC626}"/>
              </a:ext>
            </a:extLst>
          </p:cNvPr>
          <p:cNvSpPr txBox="1"/>
          <p:nvPr/>
        </p:nvSpPr>
        <p:spPr>
          <a:xfrm>
            <a:off x="996235" y="-27679"/>
            <a:ext cx="68333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 panose="020B0503020102020204" pitchFamily="34" charset="0"/>
              </a:rPr>
              <a:t>Aprendizagem através do projeto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BA1A8E8A-BB06-6376-29A7-2E9B7CF9F012}"/>
              </a:ext>
            </a:extLst>
          </p:cNvPr>
          <p:cNvSpPr txBox="1"/>
          <p:nvPr/>
        </p:nvSpPr>
        <p:spPr>
          <a:xfrm>
            <a:off x="996236" y="187535"/>
            <a:ext cx="816575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0" dirty="0">
                <a:solidFill>
                  <a:srgbClr val="DDB247"/>
                </a:solidFill>
                <a:latin typeface="Franklin Gothic Heavy" panose="020B0903020102020204" pitchFamily="34" charset="0"/>
              </a:rPr>
              <a:t>Conclusão</a:t>
            </a: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5D485E84-8D89-C869-7879-9D2BC66362DC}"/>
              </a:ext>
            </a:extLst>
          </p:cNvPr>
          <p:cNvSpPr txBox="1"/>
          <p:nvPr/>
        </p:nvSpPr>
        <p:spPr>
          <a:xfrm>
            <a:off x="1598055" y="2387392"/>
            <a:ext cx="661249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600" dirty="0">
                <a:latin typeface="Franklin Gothic Book" panose="020B0503020102020204" pitchFamily="34" charset="0"/>
              </a:rPr>
              <a:t>Cooperação e sinergia em grupo</a:t>
            </a:r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2C105274-0002-2A97-CFB3-704C1210444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b="20870"/>
          <a:stretch/>
        </p:blipFill>
        <p:spPr>
          <a:xfrm>
            <a:off x="846667" y="2438449"/>
            <a:ext cx="601820" cy="595274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8DC567D9-A185-D025-A8C3-E1C7A4D4AB34}"/>
              </a:ext>
            </a:extLst>
          </p:cNvPr>
          <p:cNvSpPr txBox="1"/>
          <p:nvPr/>
        </p:nvSpPr>
        <p:spPr>
          <a:xfrm>
            <a:off x="1598055" y="3303514"/>
            <a:ext cx="816575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600" dirty="0">
                <a:latin typeface="Franklin Gothic Book" panose="020B0503020102020204" pitchFamily="34" charset="0"/>
              </a:rPr>
              <a:t>Importância da administração do tempo</a:t>
            </a:r>
          </a:p>
        </p:txBody>
      </p:sp>
      <p:pic>
        <p:nvPicPr>
          <p:cNvPr id="14" name="Gráfico 13">
            <a:extLst>
              <a:ext uri="{FF2B5EF4-FFF2-40B4-BE49-F238E27FC236}">
                <a16:creationId xmlns:a16="http://schemas.microsoft.com/office/drawing/2014/main" id="{72FDA0ED-CE55-A416-F60E-841742AA12B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8880" t="8067" r="11193" b="27041"/>
          <a:stretch/>
        </p:blipFill>
        <p:spPr>
          <a:xfrm>
            <a:off x="831071" y="3337284"/>
            <a:ext cx="619096" cy="628294"/>
          </a:xfrm>
          <a:prstGeom prst="rect">
            <a:avLst/>
          </a:prstGeom>
        </p:spPr>
      </p:pic>
      <p:pic>
        <p:nvPicPr>
          <p:cNvPr id="16" name="Gráfico 15">
            <a:extLst>
              <a:ext uri="{FF2B5EF4-FFF2-40B4-BE49-F238E27FC236}">
                <a16:creationId xmlns:a16="http://schemas.microsoft.com/office/drawing/2014/main" id="{C32A90AE-096F-FA1A-C73C-0B8C908FE309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b="17546"/>
          <a:stretch/>
        </p:blipFill>
        <p:spPr>
          <a:xfrm>
            <a:off x="831071" y="4258999"/>
            <a:ext cx="609600" cy="628294"/>
          </a:xfrm>
          <a:prstGeom prst="rect">
            <a:avLst/>
          </a:prstGeom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8262109A-1AAF-F6A6-38E7-5F3FC91439FA}"/>
              </a:ext>
            </a:extLst>
          </p:cNvPr>
          <p:cNvSpPr txBox="1"/>
          <p:nvPr/>
        </p:nvSpPr>
        <p:spPr>
          <a:xfrm>
            <a:off x="1598055" y="4209496"/>
            <a:ext cx="816575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600" dirty="0">
                <a:latin typeface="Franklin Gothic Book" panose="020B0503020102020204" pitchFamily="34" charset="0"/>
              </a:rPr>
              <a:t>Lidar com mudanças </a:t>
            </a:r>
          </a:p>
        </p:txBody>
      </p:sp>
      <p:pic>
        <p:nvPicPr>
          <p:cNvPr id="19" name="Gráfico 18">
            <a:extLst>
              <a:ext uri="{FF2B5EF4-FFF2-40B4-BE49-F238E27FC236}">
                <a16:creationId xmlns:a16="http://schemas.microsoft.com/office/drawing/2014/main" id="{D1FD1435-ED17-51DD-A738-40156AB5AF5F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7916" r="7874" b="18514"/>
          <a:stretch/>
        </p:blipFill>
        <p:spPr>
          <a:xfrm>
            <a:off x="831071" y="5185421"/>
            <a:ext cx="622108" cy="754064"/>
          </a:xfrm>
          <a:prstGeom prst="rect">
            <a:avLst/>
          </a:prstGeom>
        </p:spPr>
      </p:pic>
      <p:sp>
        <p:nvSpPr>
          <p:cNvPr id="20" name="CaixaDeTexto 19">
            <a:extLst>
              <a:ext uri="{FF2B5EF4-FFF2-40B4-BE49-F238E27FC236}">
                <a16:creationId xmlns:a16="http://schemas.microsoft.com/office/drawing/2014/main" id="{D807C067-A1E8-16C6-088E-3B5808383080}"/>
              </a:ext>
            </a:extLst>
          </p:cNvPr>
          <p:cNvSpPr txBox="1"/>
          <p:nvPr/>
        </p:nvSpPr>
        <p:spPr>
          <a:xfrm>
            <a:off x="1598055" y="5239287"/>
            <a:ext cx="816575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600" dirty="0">
                <a:latin typeface="Franklin Gothic Book" panose="020B0503020102020204" pitchFamily="34" charset="0"/>
              </a:rPr>
              <a:t>Ser resiliente</a:t>
            </a:r>
          </a:p>
        </p:txBody>
      </p:sp>
      <p:cxnSp>
        <p:nvCxnSpPr>
          <p:cNvPr id="2" name="Conector reto 1">
            <a:extLst>
              <a:ext uri="{FF2B5EF4-FFF2-40B4-BE49-F238E27FC236}">
                <a16:creationId xmlns:a16="http://schemas.microsoft.com/office/drawing/2014/main" id="{49A489D2-B640-EEC5-26A5-119FF510C3A1}"/>
              </a:ext>
            </a:extLst>
          </p:cNvPr>
          <p:cNvCxnSpPr>
            <a:cxnSpLocks/>
          </p:cNvCxnSpPr>
          <p:nvPr/>
        </p:nvCxnSpPr>
        <p:spPr>
          <a:xfrm flipV="1">
            <a:off x="846667" y="-1849677"/>
            <a:ext cx="0" cy="1371600"/>
          </a:xfrm>
          <a:prstGeom prst="line">
            <a:avLst/>
          </a:prstGeom>
          <a:ln w="19050">
            <a:solidFill>
              <a:srgbClr val="5E242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aixaDeTexto 2">
            <a:extLst>
              <a:ext uri="{FF2B5EF4-FFF2-40B4-BE49-F238E27FC236}">
                <a16:creationId xmlns:a16="http://schemas.microsoft.com/office/drawing/2014/main" id="{FEBF40B4-4A49-DBAC-B8F5-1BEF1867865A}"/>
              </a:ext>
            </a:extLst>
          </p:cNvPr>
          <p:cNvSpPr txBox="1"/>
          <p:nvPr/>
        </p:nvSpPr>
        <p:spPr>
          <a:xfrm>
            <a:off x="996236" y="-1890867"/>
            <a:ext cx="1019952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0" dirty="0">
                <a:solidFill>
                  <a:srgbClr val="5E2424"/>
                </a:solidFill>
                <a:latin typeface="Franklin Gothic Heavy" panose="020B0903020102020204" pitchFamily="34" charset="0"/>
              </a:rPr>
              <a:t>Agradecimento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433FF686-D4DE-005D-C341-8418474688D9}"/>
              </a:ext>
            </a:extLst>
          </p:cNvPr>
          <p:cNvSpPr txBox="1"/>
          <p:nvPr/>
        </p:nvSpPr>
        <p:spPr>
          <a:xfrm>
            <a:off x="-6329520" y="2438449"/>
            <a:ext cx="457443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600" dirty="0" err="1">
                <a:latin typeface="Franklin Gothic Book" panose="020B0503020102020204" pitchFamily="34" charset="0"/>
              </a:rPr>
              <a:t>SPTech</a:t>
            </a:r>
            <a:endParaRPr lang="pt-BR" sz="3600" dirty="0">
              <a:latin typeface="Franklin Gothic Book" panose="020B0503020102020204" pitchFamily="34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6B6C8FD7-6843-DA3F-9B3B-53AD79A5BC82}"/>
              </a:ext>
            </a:extLst>
          </p:cNvPr>
          <p:cNvSpPr txBox="1"/>
          <p:nvPr/>
        </p:nvSpPr>
        <p:spPr>
          <a:xfrm>
            <a:off x="-6329519" y="3354571"/>
            <a:ext cx="56489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600" dirty="0">
                <a:latin typeface="Franklin Gothic Book" panose="020B0503020102020204" pitchFamily="34" charset="0"/>
              </a:rPr>
              <a:t>Corpo docente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FAF4BFED-52E1-3877-F98A-781EC5CD7061}"/>
              </a:ext>
            </a:extLst>
          </p:cNvPr>
          <p:cNvSpPr txBox="1"/>
          <p:nvPr/>
        </p:nvSpPr>
        <p:spPr>
          <a:xfrm>
            <a:off x="-6329519" y="4260553"/>
            <a:ext cx="56489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600" dirty="0">
                <a:latin typeface="Franklin Gothic Book" panose="020B0503020102020204" pitchFamily="34" charset="0"/>
              </a:rPr>
              <a:t>Leonardo e Matheus Bins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F4911961-099B-2F07-268A-1DE86D17F7FD}"/>
              </a:ext>
            </a:extLst>
          </p:cNvPr>
          <p:cNvSpPr txBox="1"/>
          <p:nvPr/>
        </p:nvSpPr>
        <p:spPr>
          <a:xfrm>
            <a:off x="-6329519" y="5290344"/>
            <a:ext cx="56489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600" dirty="0">
                <a:latin typeface="Franklin Gothic Book" panose="020B0503020102020204" pitchFamily="34" charset="0"/>
              </a:rPr>
              <a:t>Nossas </a:t>
            </a:r>
            <a:r>
              <a:rPr lang="pt-BR" sz="3600" dirty="0" err="1">
                <a:latin typeface="Franklin Gothic Book" panose="020B0503020102020204" pitchFamily="34" charset="0"/>
              </a:rPr>
              <a:t>familias</a:t>
            </a:r>
            <a:endParaRPr lang="pt-BR" sz="3600" dirty="0">
              <a:latin typeface="Franklin Gothic Book" panose="020B05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4505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695367D4-8BCE-8F63-4A95-778C1A4E0BBA}"/>
              </a:ext>
            </a:extLst>
          </p:cNvPr>
          <p:cNvSpPr/>
          <p:nvPr/>
        </p:nvSpPr>
        <p:spPr>
          <a:xfrm>
            <a:off x="0" y="-27679"/>
            <a:ext cx="12192000" cy="6858000"/>
          </a:xfrm>
          <a:prstGeom prst="rect">
            <a:avLst/>
          </a:prstGeom>
          <a:solidFill>
            <a:srgbClr val="DDB24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6CEB8FA4-A053-148B-67DC-DC5880120424}"/>
              </a:ext>
            </a:extLst>
          </p:cNvPr>
          <p:cNvSpPr/>
          <p:nvPr/>
        </p:nvSpPr>
        <p:spPr>
          <a:xfrm>
            <a:off x="149568" y="112142"/>
            <a:ext cx="11892863" cy="6625087"/>
          </a:xfrm>
          <a:prstGeom prst="roundRect">
            <a:avLst>
              <a:gd name="adj" fmla="val 5209"/>
            </a:avLst>
          </a:prstGeom>
          <a:noFill/>
          <a:ln w="19050">
            <a:solidFill>
              <a:srgbClr val="5E24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 descr="Onda do mar">
            <a:extLst>
              <a:ext uri="{FF2B5EF4-FFF2-40B4-BE49-F238E27FC236}">
                <a16:creationId xmlns:a16="http://schemas.microsoft.com/office/drawing/2014/main" id="{58235BCA-2A01-2FF4-D55F-B6504A52B1D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4A7AD466-57A6-ED9F-9008-DCDCBA130CAB}"/>
              </a:ext>
            </a:extLst>
          </p:cNvPr>
          <p:cNvCxnSpPr>
            <a:cxnSpLocks/>
          </p:cNvCxnSpPr>
          <p:nvPr/>
        </p:nvCxnSpPr>
        <p:spPr>
          <a:xfrm flipV="1">
            <a:off x="846667" y="0"/>
            <a:ext cx="0" cy="1371600"/>
          </a:xfrm>
          <a:prstGeom prst="line">
            <a:avLst/>
          </a:prstGeom>
          <a:ln w="19050">
            <a:solidFill>
              <a:srgbClr val="5E242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BA1A8E8A-BB06-6376-29A7-2E9B7CF9F012}"/>
              </a:ext>
            </a:extLst>
          </p:cNvPr>
          <p:cNvSpPr txBox="1"/>
          <p:nvPr/>
        </p:nvSpPr>
        <p:spPr>
          <a:xfrm>
            <a:off x="996236" y="-41190"/>
            <a:ext cx="1019952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0" dirty="0">
                <a:solidFill>
                  <a:srgbClr val="5E2424"/>
                </a:solidFill>
                <a:latin typeface="Franklin Gothic Heavy" panose="020B0903020102020204" pitchFamily="34" charset="0"/>
              </a:rPr>
              <a:t>Agradecimento</a:t>
            </a: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5D485E84-8D89-C869-7879-9D2BC66362DC}"/>
              </a:ext>
            </a:extLst>
          </p:cNvPr>
          <p:cNvSpPr txBox="1"/>
          <p:nvPr/>
        </p:nvSpPr>
        <p:spPr>
          <a:xfrm>
            <a:off x="1598055" y="2387392"/>
            <a:ext cx="661249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600" dirty="0" err="1">
                <a:latin typeface="Franklin Gothic Book" panose="020B0503020102020204" pitchFamily="34" charset="0"/>
              </a:rPr>
              <a:t>SPTech</a:t>
            </a:r>
            <a:endParaRPr lang="pt-BR" sz="3600" dirty="0">
              <a:latin typeface="Franklin Gothic Book" panose="020B0503020102020204" pitchFamily="34" charset="0"/>
            </a:endParaRPr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2C105274-0002-2A97-CFB3-704C1210444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b="20870"/>
          <a:stretch/>
        </p:blipFill>
        <p:spPr>
          <a:xfrm>
            <a:off x="846667" y="2438449"/>
            <a:ext cx="601820" cy="595274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8DC567D9-A185-D025-A8C3-E1C7A4D4AB34}"/>
              </a:ext>
            </a:extLst>
          </p:cNvPr>
          <p:cNvSpPr txBox="1"/>
          <p:nvPr/>
        </p:nvSpPr>
        <p:spPr>
          <a:xfrm>
            <a:off x="1598055" y="3303514"/>
            <a:ext cx="816575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600" dirty="0">
                <a:latin typeface="Franklin Gothic Book" panose="020B0503020102020204" pitchFamily="34" charset="0"/>
              </a:rPr>
              <a:t>Corpo docente</a:t>
            </a:r>
          </a:p>
        </p:txBody>
      </p:sp>
      <p:pic>
        <p:nvPicPr>
          <p:cNvPr id="14" name="Gráfico 13">
            <a:extLst>
              <a:ext uri="{FF2B5EF4-FFF2-40B4-BE49-F238E27FC236}">
                <a16:creationId xmlns:a16="http://schemas.microsoft.com/office/drawing/2014/main" id="{72FDA0ED-CE55-A416-F60E-841742AA12B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8880" t="8067" r="11193" b="27041"/>
          <a:stretch/>
        </p:blipFill>
        <p:spPr>
          <a:xfrm>
            <a:off x="831071" y="3337284"/>
            <a:ext cx="619096" cy="628294"/>
          </a:xfrm>
          <a:prstGeom prst="rect">
            <a:avLst/>
          </a:prstGeom>
        </p:spPr>
      </p:pic>
      <p:pic>
        <p:nvPicPr>
          <p:cNvPr id="16" name="Gráfico 15">
            <a:extLst>
              <a:ext uri="{FF2B5EF4-FFF2-40B4-BE49-F238E27FC236}">
                <a16:creationId xmlns:a16="http://schemas.microsoft.com/office/drawing/2014/main" id="{C32A90AE-096F-FA1A-C73C-0B8C908FE309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b="17546"/>
          <a:stretch/>
        </p:blipFill>
        <p:spPr>
          <a:xfrm>
            <a:off x="831071" y="4258999"/>
            <a:ext cx="609600" cy="628294"/>
          </a:xfrm>
          <a:prstGeom prst="rect">
            <a:avLst/>
          </a:prstGeom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8262109A-1AAF-F6A6-38E7-5F3FC91439FA}"/>
              </a:ext>
            </a:extLst>
          </p:cNvPr>
          <p:cNvSpPr txBox="1"/>
          <p:nvPr/>
        </p:nvSpPr>
        <p:spPr>
          <a:xfrm>
            <a:off x="1598055" y="4209496"/>
            <a:ext cx="816575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600" dirty="0">
                <a:latin typeface="Franklin Gothic Book" panose="020B0503020102020204" pitchFamily="34" charset="0"/>
              </a:rPr>
              <a:t>Leonardo e Matheus Bins</a:t>
            </a:r>
          </a:p>
        </p:txBody>
      </p:sp>
      <p:pic>
        <p:nvPicPr>
          <p:cNvPr id="19" name="Gráfico 18">
            <a:extLst>
              <a:ext uri="{FF2B5EF4-FFF2-40B4-BE49-F238E27FC236}">
                <a16:creationId xmlns:a16="http://schemas.microsoft.com/office/drawing/2014/main" id="{D1FD1435-ED17-51DD-A738-40156AB5AF5F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7916" r="7874" b="18514"/>
          <a:stretch/>
        </p:blipFill>
        <p:spPr>
          <a:xfrm>
            <a:off x="831071" y="5185421"/>
            <a:ext cx="622108" cy="754064"/>
          </a:xfrm>
          <a:prstGeom prst="rect">
            <a:avLst/>
          </a:prstGeom>
        </p:spPr>
      </p:pic>
      <p:sp>
        <p:nvSpPr>
          <p:cNvPr id="20" name="CaixaDeTexto 19">
            <a:extLst>
              <a:ext uri="{FF2B5EF4-FFF2-40B4-BE49-F238E27FC236}">
                <a16:creationId xmlns:a16="http://schemas.microsoft.com/office/drawing/2014/main" id="{D807C067-A1E8-16C6-088E-3B5808383080}"/>
              </a:ext>
            </a:extLst>
          </p:cNvPr>
          <p:cNvSpPr txBox="1"/>
          <p:nvPr/>
        </p:nvSpPr>
        <p:spPr>
          <a:xfrm>
            <a:off x="1598055" y="5239287"/>
            <a:ext cx="816575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600" dirty="0">
                <a:latin typeface="Franklin Gothic Book" panose="020B0503020102020204" pitchFamily="34" charset="0"/>
              </a:rPr>
              <a:t>Nossas </a:t>
            </a:r>
            <a:r>
              <a:rPr lang="pt-BR" sz="3600" dirty="0" err="1">
                <a:latin typeface="Franklin Gothic Book" panose="020B0503020102020204" pitchFamily="34" charset="0"/>
              </a:rPr>
              <a:t>familias</a:t>
            </a:r>
            <a:endParaRPr lang="pt-BR" sz="3600" dirty="0">
              <a:latin typeface="Franklin Gothic Book" panose="020B05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14711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Imagem 49" descr="Onda do mar">
            <a:extLst>
              <a:ext uri="{FF2B5EF4-FFF2-40B4-BE49-F238E27FC236}">
                <a16:creationId xmlns:a16="http://schemas.microsoft.com/office/drawing/2014/main" id="{97F670A2-5398-A9F6-AC3B-FE7BE267E13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6" name="Retângulo: Cantos Arredondados 45">
            <a:extLst>
              <a:ext uri="{FF2B5EF4-FFF2-40B4-BE49-F238E27FC236}">
                <a16:creationId xmlns:a16="http://schemas.microsoft.com/office/drawing/2014/main" id="{C51AA265-8179-C588-39FA-B3E75B1DC016}"/>
              </a:ext>
            </a:extLst>
          </p:cNvPr>
          <p:cNvSpPr/>
          <p:nvPr/>
        </p:nvSpPr>
        <p:spPr>
          <a:xfrm>
            <a:off x="149568" y="112142"/>
            <a:ext cx="11892863" cy="6625087"/>
          </a:xfrm>
          <a:prstGeom prst="roundRect">
            <a:avLst>
              <a:gd name="adj" fmla="val 5209"/>
            </a:avLst>
          </a:prstGeom>
          <a:noFill/>
          <a:ln w="19050">
            <a:solidFill>
              <a:srgbClr val="5E24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52" name="Conector reto 51">
            <a:extLst>
              <a:ext uri="{FF2B5EF4-FFF2-40B4-BE49-F238E27FC236}">
                <a16:creationId xmlns:a16="http://schemas.microsoft.com/office/drawing/2014/main" id="{0841E0E0-94C6-95E7-CFA4-00BCB10B38D2}"/>
              </a:ext>
            </a:extLst>
          </p:cNvPr>
          <p:cNvCxnSpPr/>
          <p:nvPr/>
        </p:nvCxnSpPr>
        <p:spPr>
          <a:xfrm flipV="1">
            <a:off x="846667" y="4334933"/>
            <a:ext cx="0" cy="2523067"/>
          </a:xfrm>
          <a:prstGeom prst="line">
            <a:avLst/>
          </a:prstGeom>
          <a:ln w="19050">
            <a:solidFill>
              <a:srgbClr val="5E242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CaixaDeTexto 53">
            <a:extLst>
              <a:ext uri="{FF2B5EF4-FFF2-40B4-BE49-F238E27FC236}">
                <a16:creationId xmlns:a16="http://schemas.microsoft.com/office/drawing/2014/main" id="{CD09B30C-3E65-BE23-D7C5-1D204D1CF258}"/>
              </a:ext>
            </a:extLst>
          </p:cNvPr>
          <p:cNvSpPr txBox="1"/>
          <p:nvPr/>
        </p:nvSpPr>
        <p:spPr>
          <a:xfrm>
            <a:off x="1078680" y="4177784"/>
            <a:ext cx="39369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 panose="020B0503020102020204" pitchFamily="34" charset="0"/>
              </a:rPr>
              <a:t>Desenvolvedor</a:t>
            </a:r>
          </a:p>
        </p:txBody>
      </p:sp>
      <p:sp>
        <p:nvSpPr>
          <p:cNvPr id="58" name="CaixaDeTexto 57">
            <a:extLst>
              <a:ext uri="{FF2B5EF4-FFF2-40B4-BE49-F238E27FC236}">
                <a16:creationId xmlns:a16="http://schemas.microsoft.com/office/drawing/2014/main" id="{90C2B69E-61F1-1F2C-BB06-B7FD8355CB08}"/>
              </a:ext>
            </a:extLst>
          </p:cNvPr>
          <p:cNvSpPr txBox="1"/>
          <p:nvPr/>
        </p:nvSpPr>
        <p:spPr>
          <a:xfrm>
            <a:off x="1078680" y="4562507"/>
            <a:ext cx="5636443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0" dirty="0">
                <a:solidFill>
                  <a:srgbClr val="DDB247"/>
                </a:solidFill>
                <a:latin typeface="Franklin Gothic Heavy" panose="020B0903020102020204" pitchFamily="34" charset="0"/>
              </a:rPr>
              <a:t>Pedro</a:t>
            </a:r>
          </a:p>
        </p:txBody>
      </p:sp>
      <p:pic>
        <p:nvPicPr>
          <p:cNvPr id="14" name="Imagem 13" descr="Homem de óculos e camisa branca&#10;&#10;Descrição gerada automaticamente">
            <a:extLst>
              <a:ext uri="{FF2B5EF4-FFF2-40B4-BE49-F238E27FC236}">
                <a16:creationId xmlns:a16="http://schemas.microsoft.com/office/drawing/2014/main" id="{F116F599-1C9B-0D0E-5A6D-874AD238CF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5" r="1306" b="20476"/>
          <a:stretch>
            <a:fillRect/>
          </a:stretch>
        </p:blipFill>
        <p:spPr>
          <a:xfrm>
            <a:off x="188943" y="339184"/>
            <a:ext cx="2976367" cy="3030757"/>
          </a:xfrm>
          <a:custGeom>
            <a:avLst/>
            <a:gdLst>
              <a:gd name="connsiteX0" fmla="*/ 714562 w 2976367"/>
              <a:gd name="connsiteY0" fmla="*/ 0 h 3030757"/>
              <a:gd name="connsiteX1" fmla="*/ 2976367 w 2976367"/>
              <a:gd name="connsiteY1" fmla="*/ 0 h 3030757"/>
              <a:gd name="connsiteX2" fmla="*/ 2222432 w 2976367"/>
              <a:gd name="connsiteY2" fmla="*/ 3030757 h 3030757"/>
              <a:gd name="connsiteX3" fmla="*/ 0 w 2976367"/>
              <a:gd name="connsiteY3" fmla="*/ 3030757 h 3030757"/>
              <a:gd name="connsiteX4" fmla="*/ 0 w 2976367"/>
              <a:gd name="connsiteY4" fmla="*/ 2872481 h 30307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76367" h="3030757">
                <a:moveTo>
                  <a:pt x="714562" y="0"/>
                </a:moveTo>
                <a:lnTo>
                  <a:pt x="2976367" y="0"/>
                </a:lnTo>
                <a:lnTo>
                  <a:pt x="2222432" y="3030757"/>
                </a:lnTo>
                <a:lnTo>
                  <a:pt x="0" y="3030757"/>
                </a:lnTo>
                <a:lnTo>
                  <a:pt x="0" y="2872481"/>
                </a:lnTo>
                <a:close/>
              </a:path>
            </a:pathLst>
          </a:custGeom>
        </p:spPr>
      </p:pic>
      <p:pic>
        <p:nvPicPr>
          <p:cNvPr id="15" name="Imagem 14" descr="Homem de camisa branca&#10;&#10;Descrição gerada automaticamente">
            <a:extLst>
              <a:ext uri="{FF2B5EF4-FFF2-40B4-BE49-F238E27FC236}">
                <a16:creationId xmlns:a16="http://schemas.microsoft.com/office/drawing/2014/main" id="{94CF4303-FB05-F8E5-BF23-860F95B3A6C4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28" r="34" b="37662"/>
          <a:stretch>
            <a:fillRect/>
          </a:stretch>
        </p:blipFill>
        <p:spPr>
          <a:xfrm>
            <a:off x="10093560" y="341013"/>
            <a:ext cx="1781086" cy="1789954"/>
          </a:xfrm>
          <a:custGeom>
            <a:avLst/>
            <a:gdLst>
              <a:gd name="connsiteX0" fmla="*/ 753935 w 3015740"/>
              <a:gd name="connsiteY0" fmla="*/ 0 h 3030757"/>
              <a:gd name="connsiteX1" fmla="*/ 3015740 w 3015740"/>
              <a:gd name="connsiteY1" fmla="*/ 0 h 3030757"/>
              <a:gd name="connsiteX2" fmla="*/ 2261805 w 3015740"/>
              <a:gd name="connsiteY2" fmla="*/ 3030757 h 3030757"/>
              <a:gd name="connsiteX3" fmla="*/ 0 w 3015740"/>
              <a:gd name="connsiteY3" fmla="*/ 3030757 h 30307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15740" h="3030757">
                <a:moveTo>
                  <a:pt x="753935" y="0"/>
                </a:moveTo>
                <a:lnTo>
                  <a:pt x="3015740" y="0"/>
                </a:lnTo>
                <a:lnTo>
                  <a:pt x="2261805" y="3030757"/>
                </a:lnTo>
                <a:lnTo>
                  <a:pt x="0" y="3030757"/>
                </a:lnTo>
                <a:close/>
              </a:path>
            </a:pathLst>
          </a:custGeom>
        </p:spPr>
      </p:pic>
      <p:pic>
        <p:nvPicPr>
          <p:cNvPr id="17" name="Imagem 16" descr="Pessoa posando para foto em local escuro&#10;&#10;Descrição gerada automaticamente">
            <a:extLst>
              <a:ext uri="{FF2B5EF4-FFF2-40B4-BE49-F238E27FC236}">
                <a16:creationId xmlns:a16="http://schemas.microsoft.com/office/drawing/2014/main" id="{5AF18F36-9590-5A1D-3B8F-5FAAB5ABF631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" r="579"/>
          <a:stretch>
            <a:fillRect/>
          </a:stretch>
        </p:blipFill>
        <p:spPr>
          <a:xfrm>
            <a:off x="7895925" y="338366"/>
            <a:ext cx="1796381" cy="1805326"/>
          </a:xfrm>
          <a:custGeom>
            <a:avLst/>
            <a:gdLst>
              <a:gd name="connsiteX0" fmla="*/ 753934 w 3015739"/>
              <a:gd name="connsiteY0" fmla="*/ 0 h 3030756"/>
              <a:gd name="connsiteX1" fmla="*/ 3015739 w 3015739"/>
              <a:gd name="connsiteY1" fmla="*/ 0 h 3030756"/>
              <a:gd name="connsiteX2" fmla="*/ 2261804 w 3015739"/>
              <a:gd name="connsiteY2" fmla="*/ 3030756 h 3030756"/>
              <a:gd name="connsiteX3" fmla="*/ 0 w 3015739"/>
              <a:gd name="connsiteY3" fmla="*/ 3030756 h 3030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15739" h="3030756">
                <a:moveTo>
                  <a:pt x="753934" y="0"/>
                </a:moveTo>
                <a:lnTo>
                  <a:pt x="3015739" y="0"/>
                </a:lnTo>
                <a:lnTo>
                  <a:pt x="2261804" y="3030756"/>
                </a:lnTo>
                <a:lnTo>
                  <a:pt x="0" y="3030756"/>
                </a:lnTo>
                <a:close/>
              </a:path>
            </a:pathLst>
          </a:custGeom>
        </p:spPr>
      </p:pic>
      <p:pic>
        <p:nvPicPr>
          <p:cNvPr id="18" name="Imagem 17" descr="Mulher com cabelos longos&#10;&#10;Descrição gerada automaticamente">
            <a:extLst>
              <a:ext uri="{FF2B5EF4-FFF2-40B4-BE49-F238E27FC236}">
                <a16:creationId xmlns:a16="http://schemas.microsoft.com/office/drawing/2014/main" id="{CE206C7E-9F05-8EB6-E017-B56C26101721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92" b="22734"/>
          <a:stretch>
            <a:fillRect/>
          </a:stretch>
        </p:blipFill>
        <p:spPr>
          <a:xfrm>
            <a:off x="5713585" y="332122"/>
            <a:ext cx="1781086" cy="1789956"/>
          </a:xfrm>
          <a:custGeom>
            <a:avLst/>
            <a:gdLst>
              <a:gd name="connsiteX0" fmla="*/ 753934 w 3015739"/>
              <a:gd name="connsiteY0" fmla="*/ 0 h 3030757"/>
              <a:gd name="connsiteX1" fmla="*/ 3015739 w 3015739"/>
              <a:gd name="connsiteY1" fmla="*/ 0 h 3030757"/>
              <a:gd name="connsiteX2" fmla="*/ 2261804 w 3015739"/>
              <a:gd name="connsiteY2" fmla="*/ 3030757 h 3030757"/>
              <a:gd name="connsiteX3" fmla="*/ 0 w 3015739"/>
              <a:gd name="connsiteY3" fmla="*/ 3030757 h 3030757"/>
              <a:gd name="connsiteX4" fmla="*/ 0 w 3015739"/>
              <a:gd name="connsiteY4" fmla="*/ 3030753 h 30307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15739" h="3030757">
                <a:moveTo>
                  <a:pt x="753934" y="0"/>
                </a:moveTo>
                <a:lnTo>
                  <a:pt x="3015739" y="0"/>
                </a:lnTo>
                <a:lnTo>
                  <a:pt x="2261804" y="3030757"/>
                </a:lnTo>
                <a:lnTo>
                  <a:pt x="0" y="3030757"/>
                </a:lnTo>
                <a:lnTo>
                  <a:pt x="0" y="3030753"/>
                </a:lnTo>
                <a:close/>
              </a:path>
            </a:pathLst>
          </a:custGeom>
        </p:spPr>
      </p:pic>
      <p:pic>
        <p:nvPicPr>
          <p:cNvPr id="19" name="Imagem 18" descr="Mulher de óculos fazendo careta&#10;&#10;Descrição gerada automaticamente">
            <a:extLst>
              <a:ext uri="{FF2B5EF4-FFF2-40B4-BE49-F238E27FC236}">
                <a16:creationId xmlns:a16="http://schemas.microsoft.com/office/drawing/2014/main" id="{558587A3-5A6E-2782-85D4-8310EA67F276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" r="112"/>
          <a:stretch>
            <a:fillRect/>
          </a:stretch>
        </p:blipFill>
        <p:spPr>
          <a:xfrm>
            <a:off x="3625525" y="341013"/>
            <a:ext cx="1781087" cy="1784157"/>
          </a:xfrm>
          <a:custGeom>
            <a:avLst/>
            <a:gdLst>
              <a:gd name="connsiteX0" fmla="*/ 750681 w 3012486"/>
              <a:gd name="connsiteY0" fmla="*/ 0 h 3017678"/>
              <a:gd name="connsiteX1" fmla="*/ 3012486 w 3012486"/>
              <a:gd name="connsiteY1" fmla="*/ 0 h 3017678"/>
              <a:gd name="connsiteX2" fmla="*/ 2261804 w 3012486"/>
              <a:gd name="connsiteY2" fmla="*/ 3017678 h 3017678"/>
              <a:gd name="connsiteX3" fmla="*/ 0 w 3012486"/>
              <a:gd name="connsiteY3" fmla="*/ 3017678 h 3017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12486" h="3017678">
                <a:moveTo>
                  <a:pt x="750681" y="0"/>
                </a:moveTo>
                <a:lnTo>
                  <a:pt x="3012486" y="0"/>
                </a:lnTo>
                <a:lnTo>
                  <a:pt x="2261804" y="3017678"/>
                </a:lnTo>
                <a:lnTo>
                  <a:pt x="0" y="3017678"/>
                </a:lnTo>
                <a:close/>
              </a:path>
            </a:pathLst>
          </a:custGeom>
        </p:spPr>
      </p:pic>
      <p:cxnSp>
        <p:nvCxnSpPr>
          <p:cNvPr id="2" name="Conector reto 1">
            <a:extLst>
              <a:ext uri="{FF2B5EF4-FFF2-40B4-BE49-F238E27FC236}">
                <a16:creationId xmlns:a16="http://schemas.microsoft.com/office/drawing/2014/main" id="{C0E650A6-DF2C-755C-5BBC-7E4D9B7BD066}"/>
              </a:ext>
            </a:extLst>
          </p:cNvPr>
          <p:cNvCxnSpPr/>
          <p:nvPr/>
        </p:nvCxnSpPr>
        <p:spPr>
          <a:xfrm flipV="1">
            <a:off x="846667" y="7236649"/>
            <a:ext cx="0" cy="2523067"/>
          </a:xfrm>
          <a:prstGeom prst="line">
            <a:avLst/>
          </a:prstGeom>
          <a:ln w="19050">
            <a:solidFill>
              <a:srgbClr val="5E242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aixaDeTexto 2">
            <a:extLst>
              <a:ext uri="{FF2B5EF4-FFF2-40B4-BE49-F238E27FC236}">
                <a16:creationId xmlns:a16="http://schemas.microsoft.com/office/drawing/2014/main" id="{87A698B3-1658-A1D1-1FE0-E54D459ACA2B}"/>
              </a:ext>
            </a:extLst>
          </p:cNvPr>
          <p:cNvSpPr txBox="1"/>
          <p:nvPr/>
        </p:nvSpPr>
        <p:spPr>
          <a:xfrm>
            <a:off x="1078680" y="7079500"/>
            <a:ext cx="39369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 panose="020B0503020102020204" pitchFamily="34" charset="0"/>
              </a:rPr>
              <a:t>Desenvolvedora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92C3F663-19BB-A59A-7CFD-4E0C4D7EC458}"/>
              </a:ext>
            </a:extLst>
          </p:cNvPr>
          <p:cNvSpPr txBox="1"/>
          <p:nvPr/>
        </p:nvSpPr>
        <p:spPr>
          <a:xfrm>
            <a:off x="1078680" y="7464223"/>
            <a:ext cx="6760391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0" dirty="0">
                <a:solidFill>
                  <a:srgbClr val="DDB247"/>
                </a:solidFill>
                <a:latin typeface="Franklin Gothic Heavy" panose="020B0903020102020204" pitchFamily="34" charset="0"/>
              </a:rPr>
              <a:t>Giulia</a:t>
            </a:r>
          </a:p>
        </p:txBody>
      </p:sp>
    </p:spTree>
    <p:extLst>
      <p:ext uri="{BB962C8B-B14F-4D97-AF65-F5344CB8AC3E}">
        <p14:creationId xmlns:p14="http://schemas.microsoft.com/office/powerpoint/2010/main" val="5027662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Imagem 49" descr="Onda do mar">
            <a:extLst>
              <a:ext uri="{FF2B5EF4-FFF2-40B4-BE49-F238E27FC236}">
                <a16:creationId xmlns:a16="http://schemas.microsoft.com/office/drawing/2014/main" id="{97F670A2-5398-A9F6-AC3B-FE7BE267E13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6" name="Retângulo: Cantos Arredondados 45">
            <a:extLst>
              <a:ext uri="{FF2B5EF4-FFF2-40B4-BE49-F238E27FC236}">
                <a16:creationId xmlns:a16="http://schemas.microsoft.com/office/drawing/2014/main" id="{C51AA265-8179-C588-39FA-B3E75B1DC016}"/>
              </a:ext>
            </a:extLst>
          </p:cNvPr>
          <p:cNvSpPr/>
          <p:nvPr/>
        </p:nvSpPr>
        <p:spPr>
          <a:xfrm>
            <a:off x="149568" y="112142"/>
            <a:ext cx="11892863" cy="6625087"/>
          </a:xfrm>
          <a:prstGeom prst="roundRect">
            <a:avLst>
              <a:gd name="adj" fmla="val 5209"/>
            </a:avLst>
          </a:prstGeom>
          <a:noFill/>
          <a:ln w="19050">
            <a:solidFill>
              <a:srgbClr val="5E24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52" name="Conector reto 51">
            <a:extLst>
              <a:ext uri="{FF2B5EF4-FFF2-40B4-BE49-F238E27FC236}">
                <a16:creationId xmlns:a16="http://schemas.microsoft.com/office/drawing/2014/main" id="{0841E0E0-94C6-95E7-CFA4-00BCB10B38D2}"/>
              </a:ext>
            </a:extLst>
          </p:cNvPr>
          <p:cNvCxnSpPr/>
          <p:nvPr/>
        </p:nvCxnSpPr>
        <p:spPr>
          <a:xfrm flipV="1">
            <a:off x="846667" y="4334933"/>
            <a:ext cx="0" cy="2523067"/>
          </a:xfrm>
          <a:prstGeom prst="line">
            <a:avLst/>
          </a:prstGeom>
          <a:ln w="19050">
            <a:solidFill>
              <a:srgbClr val="5E242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CaixaDeTexto 53">
            <a:extLst>
              <a:ext uri="{FF2B5EF4-FFF2-40B4-BE49-F238E27FC236}">
                <a16:creationId xmlns:a16="http://schemas.microsoft.com/office/drawing/2014/main" id="{CD09B30C-3E65-BE23-D7C5-1D204D1CF258}"/>
              </a:ext>
            </a:extLst>
          </p:cNvPr>
          <p:cNvSpPr txBox="1"/>
          <p:nvPr/>
        </p:nvSpPr>
        <p:spPr>
          <a:xfrm>
            <a:off x="1078680" y="4177784"/>
            <a:ext cx="39369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 panose="020B0503020102020204" pitchFamily="34" charset="0"/>
              </a:rPr>
              <a:t>Desenvolvedora</a:t>
            </a:r>
          </a:p>
        </p:txBody>
      </p:sp>
      <p:sp>
        <p:nvSpPr>
          <p:cNvPr id="58" name="CaixaDeTexto 57">
            <a:extLst>
              <a:ext uri="{FF2B5EF4-FFF2-40B4-BE49-F238E27FC236}">
                <a16:creationId xmlns:a16="http://schemas.microsoft.com/office/drawing/2014/main" id="{90C2B69E-61F1-1F2C-BB06-B7FD8355CB08}"/>
              </a:ext>
            </a:extLst>
          </p:cNvPr>
          <p:cNvSpPr txBox="1"/>
          <p:nvPr/>
        </p:nvSpPr>
        <p:spPr>
          <a:xfrm>
            <a:off x="1078680" y="4562507"/>
            <a:ext cx="6760391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0" dirty="0">
                <a:solidFill>
                  <a:srgbClr val="DDB247"/>
                </a:solidFill>
                <a:latin typeface="Franklin Gothic Heavy" panose="020B0903020102020204" pitchFamily="34" charset="0"/>
              </a:rPr>
              <a:t>Giulia</a:t>
            </a:r>
          </a:p>
        </p:txBody>
      </p:sp>
      <p:cxnSp>
        <p:nvCxnSpPr>
          <p:cNvPr id="2" name="Conector reto 1">
            <a:extLst>
              <a:ext uri="{FF2B5EF4-FFF2-40B4-BE49-F238E27FC236}">
                <a16:creationId xmlns:a16="http://schemas.microsoft.com/office/drawing/2014/main" id="{31C5B008-94E0-5EC4-6BC6-D0D31C17B9E3}"/>
              </a:ext>
            </a:extLst>
          </p:cNvPr>
          <p:cNvCxnSpPr/>
          <p:nvPr/>
        </p:nvCxnSpPr>
        <p:spPr>
          <a:xfrm flipV="1">
            <a:off x="846667" y="7053281"/>
            <a:ext cx="0" cy="2523067"/>
          </a:xfrm>
          <a:prstGeom prst="line">
            <a:avLst/>
          </a:prstGeom>
          <a:ln w="19050">
            <a:solidFill>
              <a:srgbClr val="5E242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aixaDeTexto 2">
            <a:extLst>
              <a:ext uri="{FF2B5EF4-FFF2-40B4-BE49-F238E27FC236}">
                <a16:creationId xmlns:a16="http://schemas.microsoft.com/office/drawing/2014/main" id="{F2D9C08F-B273-ACF3-10BB-20A395D94020}"/>
              </a:ext>
            </a:extLst>
          </p:cNvPr>
          <p:cNvSpPr txBox="1"/>
          <p:nvPr/>
        </p:nvSpPr>
        <p:spPr>
          <a:xfrm>
            <a:off x="1078680" y="6896132"/>
            <a:ext cx="39369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 panose="020B0503020102020204" pitchFamily="34" charset="0"/>
              </a:rPr>
              <a:t>Desenvolvedora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4F6C5A80-859E-3599-1A8E-E66C1D9C8103}"/>
              </a:ext>
            </a:extLst>
          </p:cNvPr>
          <p:cNvSpPr txBox="1"/>
          <p:nvPr/>
        </p:nvSpPr>
        <p:spPr>
          <a:xfrm>
            <a:off x="1078680" y="7280855"/>
            <a:ext cx="6236515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0" dirty="0">
                <a:solidFill>
                  <a:srgbClr val="DDB247"/>
                </a:solidFill>
                <a:latin typeface="Franklin Gothic Heavy" panose="020B0903020102020204" pitchFamily="34" charset="0"/>
              </a:rPr>
              <a:t>Karen</a:t>
            </a:r>
          </a:p>
        </p:txBody>
      </p:sp>
      <p:pic>
        <p:nvPicPr>
          <p:cNvPr id="10" name="Imagem 9" descr="Mulher com cabelos longos&#10;&#10;Descrição gerada automaticamente">
            <a:extLst>
              <a:ext uri="{FF2B5EF4-FFF2-40B4-BE49-F238E27FC236}">
                <a16:creationId xmlns:a16="http://schemas.microsoft.com/office/drawing/2014/main" id="{073C4AD9-643A-FF18-76FE-F847ECB6202E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92" b="22734"/>
          <a:stretch>
            <a:fillRect/>
          </a:stretch>
        </p:blipFill>
        <p:spPr>
          <a:xfrm>
            <a:off x="3421097" y="338366"/>
            <a:ext cx="1738194" cy="1746850"/>
          </a:xfrm>
          <a:custGeom>
            <a:avLst/>
            <a:gdLst>
              <a:gd name="connsiteX0" fmla="*/ 753934 w 3015739"/>
              <a:gd name="connsiteY0" fmla="*/ 0 h 3030757"/>
              <a:gd name="connsiteX1" fmla="*/ 3015739 w 3015739"/>
              <a:gd name="connsiteY1" fmla="*/ 0 h 3030757"/>
              <a:gd name="connsiteX2" fmla="*/ 2261804 w 3015739"/>
              <a:gd name="connsiteY2" fmla="*/ 3030757 h 3030757"/>
              <a:gd name="connsiteX3" fmla="*/ 0 w 3015739"/>
              <a:gd name="connsiteY3" fmla="*/ 3030757 h 3030757"/>
              <a:gd name="connsiteX4" fmla="*/ 0 w 3015739"/>
              <a:gd name="connsiteY4" fmla="*/ 3030753 h 30307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15739" h="3030757">
                <a:moveTo>
                  <a:pt x="753934" y="0"/>
                </a:moveTo>
                <a:lnTo>
                  <a:pt x="3015739" y="0"/>
                </a:lnTo>
                <a:lnTo>
                  <a:pt x="2261804" y="3030757"/>
                </a:lnTo>
                <a:lnTo>
                  <a:pt x="0" y="3030757"/>
                </a:lnTo>
                <a:lnTo>
                  <a:pt x="0" y="3030753"/>
                </a:lnTo>
                <a:close/>
              </a:path>
            </a:pathLst>
          </a:custGeom>
        </p:spPr>
      </p:pic>
      <p:pic>
        <p:nvPicPr>
          <p:cNvPr id="11" name="Imagem 10" descr="Pessoa posando para foto em local escuro&#10;&#10;Descrição gerada automaticamente">
            <a:extLst>
              <a:ext uri="{FF2B5EF4-FFF2-40B4-BE49-F238E27FC236}">
                <a16:creationId xmlns:a16="http://schemas.microsoft.com/office/drawing/2014/main" id="{7C06F8E5-2A04-8412-815A-119B3E4DCF55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" r="579"/>
          <a:stretch>
            <a:fillRect/>
          </a:stretch>
        </p:blipFill>
        <p:spPr>
          <a:xfrm>
            <a:off x="5532357" y="338366"/>
            <a:ext cx="1781086" cy="1789955"/>
          </a:xfrm>
          <a:custGeom>
            <a:avLst/>
            <a:gdLst>
              <a:gd name="connsiteX0" fmla="*/ 753934 w 3015739"/>
              <a:gd name="connsiteY0" fmla="*/ 0 h 3030756"/>
              <a:gd name="connsiteX1" fmla="*/ 3015739 w 3015739"/>
              <a:gd name="connsiteY1" fmla="*/ 0 h 3030756"/>
              <a:gd name="connsiteX2" fmla="*/ 2261804 w 3015739"/>
              <a:gd name="connsiteY2" fmla="*/ 3030756 h 3030756"/>
              <a:gd name="connsiteX3" fmla="*/ 0 w 3015739"/>
              <a:gd name="connsiteY3" fmla="*/ 3030756 h 3030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15739" h="3030756">
                <a:moveTo>
                  <a:pt x="753934" y="0"/>
                </a:moveTo>
                <a:lnTo>
                  <a:pt x="3015739" y="0"/>
                </a:lnTo>
                <a:lnTo>
                  <a:pt x="2261804" y="3030756"/>
                </a:lnTo>
                <a:lnTo>
                  <a:pt x="0" y="3030756"/>
                </a:lnTo>
                <a:close/>
              </a:path>
            </a:pathLst>
          </a:custGeom>
        </p:spPr>
      </p:pic>
      <p:pic>
        <p:nvPicPr>
          <p:cNvPr id="12" name="Imagem 11" descr="Homem de camisa branca&#10;&#10;Descrição gerada automaticamente">
            <a:extLst>
              <a:ext uri="{FF2B5EF4-FFF2-40B4-BE49-F238E27FC236}">
                <a16:creationId xmlns:a16="http://schemas.microsoft.com/office/drawing/2014/main" id="{89C0E929-6941-6BF1-DE78-195138FED911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28" r="34" b="37662"/>
          <a:stretch>
            <a:fillRect/>
          </a:stretch>
        </p:blipFill>
        <p:spPr>
          <a:xfrm>
            <a:off x="7635934" y="341013"/>
            <a:ext cx="1781086" cy="1789954"/>
          </a:xfrm>
          <a:custGeom>
            <a:avLst/>
            <a:gdLst>
              <a:gd name="connsiteX0" fmla="*/ 753935 w 3015740"/>
              <a:gd name="connsiteY0" fmla="*/ 0 h 3030757"/>
              <a:gd name="connsiteX1" fmla="*/ 3015740 w 3015740"/>
              <a:gd name="connsiteY1" fmla="*/ 0 h 3030757"/>
              <a:gd name="connsiteX2" fmla="*/ 2261805 w 3015740"/>
              <a:gd name="connsiteY2" fmla="*/ 3030757 h 3030757"/>
              <a:gd name="connsiteX3" fmla="*/ 0 w 3015740"/>
              <a:gd name="connsiteY3" fmla="*/ 3030757 h 30307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15740" h="3030757">
                <a:moveTo>
                  <a:pt x="753935" y="0"/>
                </a:moveTo>
                <a:lnTo>
                  <a:pt x="3015740" y="0"/>
                </a:lnTo>
                <a:lnTo>
                  <a:pt x="2261805" y="3030757"/>
                </a:lnTo>
                <a:lnTo>
                  <a:pt x="0" y="3030757"/>
                </a:lnTo>
                <a:close/>
              </a:path>
            </a:pathLst>
          </a:custGeom>
        </p:spPr>
      </p:pic>
      <p:pic>
        <p:nvPicPr>
          <p:cNvPr id="13" name="Imagem 12" descr="Homem de óculos e camisa branca&#10;&#10;Descrição gerada automaticamente">
            <a:extLst>
              <a:ext uri="{FF2B5EF4-FFF2-40B4-BE49-F238E27FC236}">
                <a16:creationId xmlns:a16="http://schemas.microsoft.com/office/drawing/2014/main" id="{4355CFED-36CB-E1D3-7656-E2FC5954F725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5" r="1306" b="20476"/>
          <a:stretch>
            <a:fillRect/>
          </a:stretch>
        </p:blipFill>
        <p:spPr>
          <a:xfrm>
            <a:off x="9646413" y="341013"/>
            <a:ext cx="1757831" cy="1789954"/>
          </a:xfrm>
          <a:custGeom>
            <a:avLst/>
            <a:gdLst>
              <a:gd name="connsiteX0" fmla="*/ 714562 w 2976367"/>
              <a:gd name="connsiteY0" fmla="*/ 0 h 3030757"/>
              <a:gd name="connsiteX1" fmla="*/ 2976367 w 2976367"/>
              <a:gd name="connsiteY1" fmla="*/ 0 h 3030757"/>
              <a:gd name="connsiteX2" fmla="*/ 2222432 w 2976367"/>
              <a:gd name="connsiteY2" fmla="*/ 3030757 h 3030757"/>
              <a:gd name="connsiteX3" fmla="*/ 0 w 2976367"/>
              <a:gd name="connsiteY3" fmla="*/ 3030757 h 3030757"/>
              <a:gd name="connsiteX4" fmla="*/ 0 w 2976367"/>
              <a:gd name="connsiteY4" fmla="*/ 2872481 h 30307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76367" h="3030757">
                <a:moveTo>
                  <a:pt x="714562" y="0"/>
                </a:moveTo>
                <a:lnTo>
                  <a:pt x="2976367" y="0"/>
                </a:lnTo>
                <a:lnTo>
                  <a:pt x="2222432" y="3030757"/>
                </a:lnTo>
                <a:lnTo>
                  <a:pt x="0" y="3030757"/>
                </a:lnTo>
                <a:lnTo>
                  <a:pt x="0" y="2872481"/>
                </a:lnTo>
                <a:close/>
              </a:path>
            </a:pathLst>
          </a:custGeom>
        </p:spPr>
      </p:pic>
      <p:pic>
        <p:nvPicPr>
          <p:cNvPr id="18" name="Imagem 17" descr="Mulher de óculos fazendo careta&#10;&#10;Descrição gerada automaticamente">
            <a:extLst>
              <a:ext uri="{FF2B5EF4-FFF2-40B4-BE49-F238E27FC236}">
                <a16:creationId xmlns:a16="http://schemas.microsoft.com/office/drawing/2014/main" id="{012EABAE-30A1-4202-97B4-952C8214AB8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" r="112"/>
          <a:stretch>
            <a:fillRect/>
          </a:stretch>
        </p:blipFill>
        <p:spPr>
          <a:xfrm>
            <a:off x="186902" y="338366"/>
            <a:ext cx="3012486" cy="3017678"/>
          </a:xfrm>
          <a:custGeom>
            <a:avLst/>
            <a:gdLst>
              <a:gd name="connsiteX0" fmla="*/ 750681 w 3012486"/>
              <a:gd name="connsiteY0" fmla="*/ 0 h 3017678"/>
              <a:gd name="connsiteX1" fmla="*/ 3012486 w 3012486"/>
              <a:gd name="connsiteY1" fmla="*/ 0 h 3017678"/>
              <a:gd name="connsiteX2" fmla="*/ 2261804 w 3012486"/>
              <a:gd name="connsiteY2" fmla="*/ 3017678 h 3017678"/>
              <a:gd name="connsiteX3" fmla="*/ 0 w 3012486"/>
              <a:gd name="connsiteY3" fmla="*/ 3017678 h 3017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12486" h="3017678">
                <a:moveTo>
                  <a:pt x="750681" y="0"/>
                </a:moveTo>
                <a:lnTo>
                  <a:pt x="3012486" y="0"/>
                </a:lnTo>
                <a:lnTo>
                  <a:pt x="2261804" y="3017678"/>
                </a:lnTo>
                <a:lnTo>
                  <a:pt x="0" y="3017678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0239024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Onda do mar">
            <a:extLst>
              <a:ext uri="{FF2B5EF4-FFF2-40B4-BE49-F238E27FC236}">
                <a16:creationId xmlns:a16="http://schemas.microsoft.com/office/drawing/2014/main" id="{5D2D6237-AA9B-A42D-761E-4B5631BF94B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7A0B6784-BD19-2B4B-E1DA-2BE9899095EC}"/>
              </a:ext>
            </a:extLst>
          </p:cNvPr>
          <p:cNvSpPr/>
          <p:nvPr/>
        </p:nvSpPr>
        <p:spPr>
          <a:xfrm>
            <a:off x="149568" y="112142"/>
            <a:ext cx="11892863" cy="6625087"/>
          </a:xfrm>
          <a:prstGeom prst="roundRect">
            <a:avLst>
              <a:gd name="adj" fmla="val 5209"/>
            </a:avLst>
          </a:prstGeom>
          <a:noFill/>
          <a:ln w="19050">
            <a:solidFill>
              <a:srgbClr val="5E24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88A06208-4705-9117-9773-E747140F811F}"/>
              </a:ext>
            </a:extLst>
          </p:cNvPr>
          <p:cNvCxnSpPr/>
          <p:nvPr/>
        </p:nvCxnSpPr>
        <p:spPr>
          <a:xfrm flipV="1">
            <a:off x="846667" y="4334933"/>
            <a:ext cx="0" cy="2523067"/>
          </a:xfrm>
          <a:prstGeom prst="line">
            <a:avLst/>
          </a:prstGeom>
          <a:ln w="19050">
            <a:solidFill>
              <a:srgbClr val="5E242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3F887B37-ADF4-E9A0-5DCB-F2AD50777CA0}"/>
              </a:ext>
            </a:extLst>
          </p:cNvPr>
          <p:cNvSpPr txBox="1"/>
          <p:nvPr/>
        </p:nvSpPr>
        <p:spPr>
          <a:xfrm>
            <a:off x="1078680" y="4177784"/>
            <a:ext cx="39369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 panose="020B0503020102020204" pitchFamily="34" charset="0"/>
              </a:rPr>
              <a:t>Desenvolvedora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087DA373-6D66-752C-E9E1-89342F0B9B22}"/>
              </a:ext>
            </a:extLst>
          </p:cNvPr>
          <p:cNvSpPr txBox="1"/>
          <p:nvPr/>
        </p:nvSpPr>
        <p:spPr>
          <a:xfrm>
            <a:off x="1078680" y="4562507"/>
            <a:ext cx="6236515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0" dirty="0">
                <a:solidFill>
                  <a:srgbClr val="DDB247"/>
                </a:solidFill>
                <a:latin typeface="Franklin Gothic Heavy" panose="020B0903020102020204" pitchFamily="34" charset="0"/>
              </a:rPr>
              <a:t>Karen</a:t>
            </a:r>
          </a:p>
        </p:txBody>
      </p:sp>
      <p:pic>
        <p:nvPicPr>
          <p:cNvPr id="17" name="Imagem 16" descr="Mulher com cabelos longos&#10;&#10;Descrição gerada automaticamente">
            <a:extLst>
              <a:ext uri="{FF2B5EF4-FFF2-40B4-BE49-F238E27FC236}">
                <a16:creationId xmlns:a16="http://schemas.microsoft.com/office/drawing/2014/main" id="{41822E20-2F66-DD92-CDFE-E39D0DF758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92" b="22734"/>
          <a:stretch>
            <a:fillRect/>
          </a:stretch>
        </p:blipFill>
        <p:spPr>
          <a:xfrm>
            <a:off x="191928" y="354103"/>
            <a:ext cx="3015739" cy="3030757"/>
          </a:xfrm>
          <a:custGeom>
            <a:avLst/>
            <a:gdLst>
              <a:gd name="connsiteX0" fmla="*/ 753934 w 3015739"/>
              <a:gd name="connsiteY0" fmla="*/ 0 h 3030757"/>
              <a:gd name="connsiteX1" fmla="*/ 3015739 w 3015739"/>
              <a:gd name="connsiteY1" fmla="*/ 0 h 3030757"/>
              <a:gd name="connsiteX2" fmla="*/ 2261804 w 3015739"/>
              <a:gd name="connsiteY2" fmla="*/ 3030757 h 3030757"/>
              <a:gd name="connsiteX3" fmla="*/ 0 w 3015739"/>
              <a:gd name="connsiteY3" fmla="*/ 3030757 h 3030757"/>
              <a:gd name="connsiteX4" fmla="*/ 0 w 3015739"/>
              <a:gd name="connsiteY4" fmla="*/ 3030753 h 30307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15739" h="3030757">
                <a:moveTo>
                  <a:pt x="753934" y="0"/>
                </a:moveTo>
                <a:lnTo>
                  <a:pt x="3015739" y="0"/>
                </a:lnTo>
                <a:lnTo>
                  <a:pt x="2261804" y="3030757"/>
                </a:lnTo>
                <a:lnTo>
                  <a:pt x="0" y="3030757"/>
                </a:lnTo>
                <a:lnTo>
                  <a:pt x="0" y="3030753"/>
                </a:lnTo>
                <a:close/>
              </a:path>
            </a:pathLst>
          </a:custGeom>
        </p:spPr>
      </p:pic>
      <p:pic>
        <p:nvPicPr>
          <p:cNvPr id="19" name="Imagem 18" descr="Pessoa posando para foto em local escuro&#10;&#10;Descrição gerada automaticamente">
            <a:extLst>
              <a:ext uri="{FF2B5EF4-FFF2-40B4-BE49-F238E27FC236}">
                <a16:creationId xmlns:a16="http://schemas.microsoft.com/office/drawing/2014/main" id="{C468E868-C34A-D408-E0D3-1459B1265CFC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" r="579"/>
          <a:stretch>
            <a:fillRect/>
          </a:stretch>
        </p:blipFill>
        <p:spPr>
          <a:xfrm>
            <a:off x="3468466" y="338366"/>
            <a:ext cx="1781086" cy="1789955"/>
          </a:xfrm>
          <a:custGeom>
            <a:avLst/>
            <a:gdLst>
              <a:gd name="connsiteX0" fmla="*/ 753934 w 3015739"/>
              <a:gd name="connsiteY0" fmla="*/ 0 h 3030756"/>
              <a:gd name="connsiteX1" fmla="*/ 3015739 w 3015739"/>
              <a:gd name="connsiteY1" fmla="*/ 0 h 3030756"/>
              <a:gd name="connsiteX2" fmla="*/ 2261804 w 3015739"/>
              <a:gd name="connsiteY2" fmla="*/ 3030756 h 3030756"/>
              <a:gd name="connsiteX3" fmla="*/ 0 w 3015739"/>
              <a:gd name="connsiteY3" fmla="*/ 3030756 h 3030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15739" h="3030756">
                <a:moveTo>
                  <a:pt x="753934" y="0"/>
                </a:moveTo>
                <a:lnTo>
                  <a:pt x="3015739" y="0"/>
                </a:lnTo>
                <a:lnTo>
                  <a:pt x="2261804" y="3030756"/>
                </a:lnTo>
                <a:lnTo>
                  <a:pt x="0" y="3030756"/>
                </a:lnTo>
                <a:close/>
              </a:path>
            </a:pathLst>
          </a:custGeom>
        </p:spPr>
      </p:pic>
      <p:pic>
        <p:nvPicPr>
          <p:cNvPr id="20" name="Imagem 19" descr="Homem de camisa branca&#10;&#10;Descrição gerada automaticamente">
            <a:extLst>
              <a:ext uri="{FF2B5EF4-FFF2-40B4-BE49-F238E27FC236}">
                <a16:creationId xmlns:a16="http://schemas.microsoft.com/office/drawing/2014/main" id="{47AA2B51-96B9-8C37-1A17-A34E7B34771A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28" r="34" b="37662"/>
          <a:stretch>
            <a:fillRect/>
          </a:stretch>
        </p:blipFill>
        <p:spPr>
          <a:xfrm>
            <a:off x="5510351" y="341013"/>
            <a:ext cx="1781086" cy="1789954"/>
          </a:xfrm>
          <a:custGeom>
            <a:avLst/>
            <a:gdLst>
              <a:gd name="connsiteX0" fmla="*/ 753935 w 3015740"/>
              <a:gd name="connsiteY0" fmla="*/ 0 h 3030757"/>
              <a:gd name="connsiteX1" fmla="*/ 3015740 w 3015740"/>
              <a:gd name="connsiteY1" fmla="*/ 0 h 3030757"/>
              <a:gd name="connsiteX2" fmla="*/ 2261805 w 3015740"/>
              <a:gd name="connsiteY2" fmla="*/ 3030757 h 3030757"/>
              <a:gd name="connsiteX3" fmla="*/ 0 w 3015740"/>
              <a:gd name="connsiteY3" fmla="*/ 3030757 h 30307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15740" h="3030757">
                <a:moveTo>
                  <a:pt x="753935" y="0"/>
                </a:moveTo>
                <a:lnTo>
                  <a:pt x="3015740" y="0"/>
                </a:lnTo>
                <a:lnTo>
                  <a:pt x="2261805" y="3030757"/>
                </a:lnTo>
                <a:lnTo>
                  <a:pt x="0" y="3030757"/>
                </a:lnTo>
                <a:close/>
              </a:path>
            </a:pathLst>
          </a:custGeom>
        </p:spPr>
      </p:pic>
      <p:pic>
        <p:nvPicPr>
          <p:cNvPr id="21" name="Imagem 20" descr="Homem de óculos e camisa branca&#10;&#10;Descrição gerada automaticamente">
            <a:extLst>
              <a:ext uri="{FF2B5EF4-FFF2-40B4-BE49-F238E27FC236}">
                <a16:creationId xmlns:a16="http://schemas.microsoft.com/office/drawing/2014/main" id="{943F938A-61BB-C7F6-B870-705E2A16336A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5" r="1306" b="20476"/>
          <a:stretch>
            <a:fillRect/>
          </a:stretch>
        </p:blipFill>
        <p:spPr>
          <a:xfrm>
            <a:off x="7636251" y="341013"/>
            <a:ext cx="1757831" cy="1789954"/>
          </a:xfrm>
          <a:custGeom>
            <a:avLst/>
            <a:gdLst>
              <a:gd name="connsiteX0" fmla="*/ 714562 w 2976367"/>
              <a:gd name="connsiteY0" fmla="*/ 0 h 3030757"/>
              <a:gd name="connsiteX1" fmla="*/ 2976367 w 2976367"/>
              <a:gd name="connsiteY1" fmla="*/ 0 h 3030757"/>
              <a:gd name="connsiteX2" fmla="*/ 2222432 w 2976367"/>
              <a:gd name="connsiteY2" fmla="*/ 3030757 h 3030757"/>
              <a:gd name="connsiteX3" fmla="*/ 0 w 2976367"/>
              <a:gd name="connsiteY3" fmla="*/ 3030757 h 3030757"/>
              <a:gd name="connsiteX4" fmla="*/ 0 w 2976367"/>
              <a:gd name="connsiteY4" fmla="*/ 2872481 h 30307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76367" h="3030757">
                <a:moveTo>
                  <a:pt x="714562" y="0"/>
                </a:moveTo>
                <a:lnTo>
                  <a:pt x="2976367" y="0"/>
                </a:lnTo>
                <a:lnTo>
                  <a:pt x="2222432" y="3030757"/>
                </a:lnTo>
                <a:lnTo>
                  <a:pt x="0" y="3030757"/>
                </a:lnTo>
                <a:lnTo>
                  <a:pt x="0" y="2872481"/>
                </a:lnTo>
                <a:close/>
              </a:path>
            </a:pathLst>
          </a:custGeom>
        </p:spPr>
      </p:pic>
      <p:pic>
        <p:nvPicPr>
          <p:cNvPr id="22" name="Imagem 21" descr="Mulher de óculos fazendo careta&#10;&#10;Descrição gerada automaticamente">
            <a:extLst>
              <a:ext uri="{FF2B5EF4-FFF2-40B4-BE49-F238E27FC236}">
                <a16:creationId xmlns:a16="http://schemas.microsoft.com/office/drawing/2014/main" id="{B3E97B7C-0CCB-0979-1C5F-3A02F23F5988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" r="112"/>
          <a:stretch>
            <a:fillRect/>
          </a:stretch>
        </p:blipFill>
        <p:spPr>
          <a:xfrm>
            <a:off x="9738897" y="341013"/>
            <a:ext cx="1781087" cy="1784157"/>
          </a:xfrm>
          <a:custGeom>
            <a:avLst/>
            <a:gdLst>
              <a:gd name="connsiteX0" fmla="*/ 750681 w 3012486"/>
              <a:gd name="connsiteY0" fmla="*/ 0 h 3017678"/>
              <a:gd name="connsiteX1" fmla="*/ 3012486 w 3012486"/>
              <a:gd name="connsiteY1" fmla="*/ 0 h 3017678"/>
              <a:gd name="connsiteX2" fmla="*/ 2261804 w 3012486"/>
              <a:gd name="connsiteY2" fmla="*/ 3017678 h 3017678"/>
              <a:gd name="connsiteX3" fmla="*/ 0 w 3012486"/>
              <a:gd name="connsiteY3" fmla="*/ 3017678 h 3017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12486" h="3017678">
                <a:moveTo>
                  <a:pt x="750681" y="0"/>
                </a:moveTo>
                <a:lnTo>
                  <a:pt x="3012486" y="0"/>
                </a:lnTo>
                <a:lnTo>
                  <a:pt x="2261804" y="3017678"/>
                </a:lnTo>
                <a:lnTo>
                  <a:pt x="0" y="3017678"/>
                </a:lnTo>
                <a:close/>
              </a:path>
            </a:pathLst>
          </a:custGeom>
        </p:spPr>
      </p:pic>
      <p:sp>
        <p:nvSpPr>
          <p:cNvPr id="2" name="Forma Livre: Forma 1">
            <a:extLst>
              <a:ext uri="{FF2B5EF4-FFF2-40B4-BE49-F238E27FC236}">
                <a16:creationId xmlns:a16="http://schemas.microsoft.com/office/drawing/2014/main" id="{C2067142-9265-1A14-ABFA-474F8939A279}"/>
              </a:ext>
            </a:extLst>
          </p:cNvPr>
          <p:cNvSpPr/>
          <p:nvPr/>
        </p:nvSpPr>
        <p:spPr>
          <a:xfrm>
            <a:off x="-2886387" y="724956"/>
            <a:ext cx="2528440" cy="5377822"/>
          </a:xfrm>
          <a:custGeom>
            <a:avLst/>
            <a:gdLst>
              <a:gd name="connsiteX0" fmla="*/ 1687224 w 1687224"/>
              <a:gd name="connsiteY0" fmla="*/ 0 h 3588611"/>
              <a:gd name="connsiteX1" fmla="*/ 1687224 w 1687224"/>
              <a:gd name="connsiteY1" fmla="*/ 902120 h 3588611"/>
              <a:gd name="connsiteX2" fmla="*/ 1618619 w 1687224"/>
              <a:gd name="connsiteY2" fmla="*/ 912590 h 3588611"/>
              <a:gd name="connsiteX3" fmla="*/ 900000 w 1687224"/>
              <a:gd name="connsiteY3" fmla="*/ 1794305 h 3588611"/>
              <a:gd name="connsiteX4" fmla="*/ 1618619 w 1687224"/>
              <a:gd name="connsiteY4" fmla="*/ 2676020 h 3588611"/>
              <a:gd name="connsiteX5" fmla="*/ 1687224 w 1687224"/>
              <a:gd name="connsiteY5" fmla="*/ 2686491 h 3588611"/>
              <a:gd name="connsiteX6" fmla="*/ 1687224 w 1687224"/>
              <a:gd name="connsiteY6" fmla="*/ 3588611 h 3588611"/>
              <a:gd name="connsiteX7" fmla="*/ 1615960 w 1687224"/>
              <a:gd name="connsiteY7" fmla="*/ 3585012 h 3588611"/>
              <a:gd name="connsiteX8" fmla="*/ 0 w 1687224"/>
              <a:gd name="connsiteY8" fmla="*/ 1794305 h 3588611"/>
              <a:gd name="connsiteX9" fmla="*/ 1615960 w 1687224"/>
              <a:gd name="connsiteY9" fmla="*/ 3598 h 3588611"/>
              <a:gd name="connsiteX10" fmla="*/ 1687224 w 1687224"/>
              <a:gd name="connsiteY10" fmla="*/ 0 h 3588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87224" h="3588611">
                <a:moveTo>
                  <a:pt x="1687224" y="0"/>
                </a:moveTo>
                <a:lnTo>
                  <a:pt x="1687224" y="902120"/>
                </a:lnTo>
                <a:lnTo>
                  <a:pt x="1618619" y="912590"/>
                </a:lnTo>
                <a:cubicBezTo>
                  <a:pt x="1208504" y="996512"/>
                  <a:pt x="900000" y="1359381"/>
                  <a:pt x="900000" y="1794305"/>
                </a:cubicBezTo>
                <a:cubicBezTo>
                  <a:pt x="900000" y="2229229"/>
                  <a:pt x="1208504" y="2592099"/>
                  <a:pt x="1618619" y="2676020"/>
                </a:cubicBezTo>
                <a:lnTo>
                  <a:pt x="1687224" y="2686491"/>
                </a:lnTo>
                <a:lnTo>
                  <a:pt x="1687224" y="3588611"/>
                </a:lnTo>
                <a:lnTo>
                  <a:pt x="1615960" y="3585012"/>
                </a:lnTo>
                <a:cubicBezTo>
                  <a:pt x="708299" y="3492834"/>
                  <a:pt x="0" y="2726286"/>
                  <a:pt x="0" y="1794305"/>
                </a:cubicBezTo>
                <a:cubicBezTo>
                  <a:pt x="0" y="862324"/>
                  <a:pt x="708299" y="95776"/>
                  <a:pt x="1615960" y="3598"/>
                </a:cubicBezTo>
                <a:lnTo>
                  <a:pt x="1687224" y="0"/>
                </a:lnTo>
                <a:close/>
              </a:path>
            </a:pathLst>
          </a:custGeom>
          <a:solidFill>
            <a:srgbClr val="5E24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3" name="Forma Livre: Forma 2">
            <a:extLst>
              <a:ext uri="{FF2B5EF4-FFF2-40B4-BE49-F238E27FC236}">
                <a16:creationId xmlns:a16="http://schemas.microsoft.com/office/drawing/2014/main" id="{00298749-78DA-CDCC-ECD7-8132F1ECDBCD}"/>
              </a:ext>
            </a:extLst>
          </p:cNvPr>
          <p:cNvSpPr/>
          <p:nvPr/>
        </p:nvSpPr>
        <p:spPr>
          <a:xfrm>
            <a:off x="12549947" y="724956"/>
            <a:ext cx="2528440" cy="5377822"/>
          </a:xfrm>
          <a:custGeom>
            <a:avLst/>
            <a:gdLst>
              <a:gd name="connsiteX0" fmla="*/ 0 w 1687224"/>
              <a:gd name="connsiteY0" fmla="*/ 0 h 3588611"/>
              <a:gd name="connsiteX1" fmla="*/ 71264 w 1687224"/>
              <a:gd name="connsiteY1" fmla="*/ 3598 h 3588611"/>
              <a:gd name="connsiteX2" fmla="*/ 1687224 w 1687224"/>
              <a:gd name="connsiteY2" fmla="*/ 1794305 h 3588611"/>
              <a:gd name="connsiteX3" fmla="*/ 71264 w 1687224"/>
              <a:gd name="connsiteY3" fmla="*/ 3585012 h 3588611"/>
              <a:gd name="connsiteX4" fmla="*/ 0 w 1687224"/>
              <a:gd name="connsiteY4" fmla="*/ 3588611 h 3588611"/>
              <a:gd name="connsiteX5" fmla="*/ 0 w 1687224"/>
              <a:gd name="connsiteY5" fmla="*/ 2686491 h 3588611"/>
              <a:gd name="connsiteX6" fmla="*/ 68605 w 1687224"/>
              <a:gd name="connsiteY6" fmla="*/ 2676020 h 3588611"/>
              <a:gd name="connsiteX7" fmla="*/ 787224 w 1687224"/>
              <a:gd name="connsiteY7" fmla="*/ 1794305 h 3588611"/>
              <a:gd name="connsiteX8" fmla="*/ 68605 w 1687224"/>
              <a:gd name="connsiteY8" fmla="*/ 912590 h 3588611"/>
              <a:gd name="connsiteX9" fmla="*/ 0 w 1687224"/>
              <a:gd name="connsiteY9" fmla="*/ 902120 h 3588611"/>
              <a:gd name="connsiteX10" fmla="*/ 0 w 1687224"/>
              <a:gd name="connsiteY10" fmla="*/ 0 h 3588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87224" h="3588611">
                <a:moveTo>
                  <a:pt x="0" y="0"/>
                </a:moveTo>
                <a:lnTo>
                  <a:pt x="71264" y="3598"/>
                </a:lnTo>
                <a:cubicBezTo>
                  <a:pt x="978925" y="95776"/>
                  <a:pt x="1687224" y="862324"/>
                  <a:pt x="1687224" y="1794305"/>
                </a:cubicBezTo>
                <a:cubicBezTo>
                  <a:pt x="1687224" y="2726286"/>
                  <a:pt x="978925" y="3492834"/>
                  <a:pt x="71264" y="3585012"/>
                </a:cubicBezTo>
                <a:lnTo>
                  <a:pt x="0" y="3588611"/>
                </a:lnTo>
                <a:lnTo>
                  <a:pt x="0" y="2686491"/>
                </a:lnTo>
                <a:lnTo>
                  <a:pt x="68605" y="2676020"/>
                </a:lnTo>
                <a:cubicBezTo>
                  <a:pt x="478720" y="2592099"/>
                  <a:pt x="787224" y="2229229"/>
                  <a:pt x="787224" y="1794305"/>
                </a:cubicBezTo>
                <a:cubicBezTo>
                  <a:pt x="787224" y="1359381"/>
                  <a:pt x="478720" y="996512"/>
                  <a:pt x="68605" y="912590"/>
                </a:cubicBezTo>
                <a:lnTo>
                  <a:pt x="0" y="902120"/>
                </a:lnTo>
                <a:lnTo>
                  <a:pt x="0" y="0"/>
                </a:lnTo>
                <a:close/>
              </a:path>
            </a:pathLst>
          </a:custGeom>
          <a:solidFill>
            <a:srgbClr val="5E24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54468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6CEB8FA4-A053-148B-67DC-DC5880120424}"/>
              </a:ext>
            </a:extLst>
          </p:cNvPr>
          <p:cNvSpPr/>
          <p:nvPr/>
        </p:nvSpPr>
        <p:spPr>
          <a:xfrm>
            <a:off x="149568" y="112142"/>
            <a:ext cx="11892863" cy="6625087"/>
          </a:xfrm>
          <a:prstGeom prst="roundRect">
            <a:avLst>
              <a:gd name="adj" fmla="val 5209"/>
            </a:avLst>
          </a:prstGeom>
          <a:noFill/>
          <a:ln w="19050">
            <a:solidFill>
              <a:srgbClr val="5E24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 descr="Onda do mar">
            <a:extLst>
              <a:ext uri="{FF2B5EF4-FFF2-40B4-BE49-F238E27FC236}">
                <a16:creationId xmlns:a16="http://schemas.microsoft.com/office/drawing/2014/main" id="{58235BCA-2A01-2FF4-D55F-B6504A52B1D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Forma Livre: Forma 18">
            <a:extLst>
              <a:ext uri="{FF2B5EF4-FFF2-40B4-BE49-F238E27FC236}">
                <a16:creationId xmlns:a16="http://schemas.microsoft.com/office/drawing/2014/main" id="{7A114983-6181-3DCE-CC10-4AD395C29F6A}"/>
              </a:ext>
            </a:extLst>
          </p:cNvPr>
          <p:cNvSpPr/>
          <p:nvPr/>
        </p:nvSpPr>
        <p:spPr>
          <a:xfrm>
            <a:off x="1868754" y="724956"/>
            <a:ext cx="2528440" cy="5377822"/>
          </a:xfrm>
          <a:custGeom>
            <a:avLst/>
            <a:gdLst>
              <a:gd name="connsiteX0" fmla="*/ 1687224 w 1687224"/>
              <a:gd name="connsiteY0" fmla="*/ 0 h 3588611"/>
              <a:gd name="connsiteX1" fmla="*/ 1687224 w 1687224"/>
              <a:gd name="connsiteY1" fmla="*/ 902120 h 3588611"/>
              <a:gd name="connsiteX2" fmla="*/ 1618619 w 1687224"/>
              <a:gd name="connsiteY2" fmla="*/ 912590 h 3588611"/>
              <a:gd name="connsiteX3" fmla="*/ 900000 w 1687224"/>
              <a:gd name="connsiteY3" fmla="*/ 1794305 h 3588611"/>
              <a:gd name="connsiteX4" fmla="*/ 1618619 w 1687224"/>
              <a:gd name="connsiteY4" fmla="*/ 2676020 h 3588611"/>
              <a:gd name="connsiteX5" fmla="*/ 1687224 w 1687224"/>
              <a:gd name="connsiteY5" fmla="*/ 2686491 h 3588611"/>
              <a:gd name="connsiteX6" fmla="*/ 1687224 w 1687224"/>
              <a:gd name="connsiteY6" fmla="*/ 3588611 h 3588611"/>
              <a:gd name="connsiteX7" fmla="*/ 1615960 w 1687224"/>
              <a:gd name="connsiteY7" fmla="*/ 3585012 h 3588611"/>
              <a:gd name="connsiteX8" fmla="*/ 0 w 1687224"/>
              <a:gd name="connsiteY8" fmla="*/ 1794305 h 3588611"/>
              <a:gd name="connsiteX9" fmla="*/ 1615960 w 1687224"/>
              <a:gd name="connsiteY9" fmla="*/ 3598 h 3588611"/>
              <a:gd name="connsiteX10" fmla="*/ 1687224 w 1687224"/>
              <a:gd name="connsiteY10" fmla="*/ 0 h 3588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87224" h="3588611">
                <a:moveTo>
                  <a:pt x="1687224" y="0"/>
                </a:moveTo>
                <a:lnTo>
                  <a:pt x="1687224" y="902120"/>
                </a:lnTo>
                <a:lnTo>
                  <a:pt x="1618619" y="912590"/>
                </a:lnTo>
                <a:cubicBezTo>
                  <a:pt x="1208504" y="996512"/>
                  <a:pt x="900000" y="1359381"/>
                  <a:pt x="900000" y="1794305"/>
                </a:cubicBezTo>
                <a:cubicBezTo>
                  <a:pt x="900000" y="2229229"/>
                  <a:pt x="1208504" y="2592099"/>
                  <a:pt x="1618619" y="2676020"/>
                </a:cubicBezTo>
                <a:lnTo>
                  <a:pt x="1687224" y="2686491"/>
                </a:lnTo>
                <a:lnTo>
                  <a:pt x="1687224" y="3588611"/>
                </a:lnTo>
                <a:lnTo>
                  <a:pt x="1615960" y="3585012"/>
                </a:lnTo>
                <a:cubicBezTo>
                  <a:pt x="708299" y="3492834"/>
                  <a:pt x="0" y="2726286"/>
                  <a:pt x="0" y="1794305"/>
                </a:cubicBezTo>
                <a:cubicBezTo>
                  <a:pt x="0" y="862324"/>
                  <a:pt x="708299" y="95776"/>
                  <a:pt x="1615960" y="3598"/>
                </a:cubicBezTo>
                <a:lnTo>
                  <a:pt x="1687224" y="0"/>
                </a:lnTo>
                <a:close/>
              </a:path>
            </a:pathLst>
          </a:custGeom>
          <a:solidFill>
            <a:srgbClr val="5E24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6" name="Forma Livre: Forma 15">
            <a:extLst>
              <a:ext uri="{FF2B5EF4-FFF2-40B4-BE49-F238E27FC236}">
                <a16:creationId xmlns:a16="http://schemas.microsoft.com/office/drawing/2014/main" id="{153BF185-B4B5-6BC7-54F3-475469469A60}"/>
              </a:ext>
            </a:extLst>
          </p:cNvPr>
          <p:cNvSpPr/>
          <p:nvPr/>
        </p:nvSpPr>
        <p:spPr>
          <a:xfrm>
            <a:off x="7794807" y="724956"/>
            <a:ext cx="2528440" cy="5377822"/>
          </a:xfrm>
          <a:custGeom>
            <a:avLst/>
            <a:gdLst>
              <a:gd name="connsiteX0" fmla="*/ 0 w 1687224"/>
              <a:gd name="connsiteY0" fmla="*/ 0 h 3588611"/>
              <a:gd name="connsiteX1" fmla="*/ 71264 w 1687224"/>
              <a:gd name="connsiteY1" fmla="*/ 3598 h 3588611"/>
              <a:gd name="connsiteX2" fmla="*/ 1687224 w 1687224"/>
              <a:gd name="connsiteY2" fmla="*/ 1794305 h 3588611"/>
              <a:gd name="connsiteX3" fmla="*/ 71264 w 1687224"/>
              <a:gd name="connsiteY3" fmla="*/ 3585012 h 3588611"/>
              <a:gd name="connsiteX4" fmla="*/ 0 w 1687224"/>
              <a:gd name="connsiteY4" fmla="*/ 3588611 h 3588611"/>
              <a:gd name="connsiteX5" fmla="*/ 0 w 1687224"/>
              <a:gd name="connsiteY5" fmla="*/ 2686491 h 3588611"/>
              <a:gd name="connsiteX6" fmla="*/ 68605 w 1687224"/>
              <a:gd name="connsiteY6" fmla="*/ 2676020 h 3588611"/>
              <a:gd name="connsiteX7" fmla="*/ 787224 w 1687224"/>
              <a:gd name="connsiteY7" fmla="*/ 1794305 h 3588611"/>
              <a:gd name="connsiteX8" fmla="*/ 68605 w 1687224"/>
              <a:gd name="connsiteY8" fmla="*/ 912590 h 3588611"/>
              <a:gd name="connsiteX9" fmla="*/ 0 w 1687224"/>
              <a:gd name="connsiteY9" fmla="*/ 902120 h 3588611"/>
              <a:gd name="connsiteX10" fmla="*/ 0 w 1687224"/>
              <a:gd name="connsiteY10" fmla="*/ 0 h 3588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87224" h="3588611">
                <a:moveTo>
                  <a:pt x="0" y="0"/>
                </a:moveTo>
                <a:lnTo>
                  <a:pt x="71264" y="3598"/>
                </a:lnTo>
                <a:cubicBezTo>
                  <a:pt x="978925" y="95776"/>
                  <a:pt x="1687224" y="862324"/>
                  <a:pt x="1687224" y="1794305"/>
                </a:cubicBezTo>
                <a:cubicBezTo>
                  <a:pt x="1687224" y="2726286"/>
                  <a:pt x="978925" y="3492834"/>
                  <a:pt x="71264" y="3585012"/>
                </a:cubicBezTo>
                <a:lnTo>
                  <a:pt x="0" y="3588611"/>
                </a:lnTo>
                <a:lnTo>
                  <a:pt x="0" y="2686491"/>
                </a:lnTo>
                <a:lnTo>
                  <a:pt x="68605" y="2676020"/>
                </a:lnTo>
                <a:cubicBezTo>
                  <a:pt x="478720" y="2592099"/>
                  <a:pt x="787224" y="2229229"/>
                  <a:pt x="787224" y="1794305"/>
                </a:cubicBezTo>
                <a:cubicBezTo>
                  <a:pt x="787224" y="1359381"/>
                  <a:pt x="478720" y="996512"/>
                  <a:pt x="68605" y="912590"/>
                </a:cubicBezTo>
                <a:lnTo>
                  <a:pt x="0" y="902120"/>
                </a:lnTo>
                <a:lnTo>
                  <a:pt x="0" y="0"/>
                </a:lnTo>
                <a:close/>
              </a:path>
            </a:pathLst>
          </a:custGeom>
          <a:solidFill>
            <a:srgbClr val="5E24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A3E58CA6-BC53-BCFE-A0FE-AEDC1F716CD5}"/>
              </a:ext>
            </a:extLst>
          </p:cNvPr>
          <p:cNvSpPr txBox="1"/>
          <p:nvPr/>
        </p:nvSpPr>
        <p:spPr>
          <a:xfrm>
            <a:off x="3282539" y="2598259"/>
            <a:ext cx="562692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0" dirty="0">
                <a:solidFill>
                  <a:srgbClr val="DDB247"/>
                </a:solidFill>
                <a:latin typeface="Franklin Gothic Heavy" panose="020B0903020102020204" pitchFamily="34" charset="0"/>
              </a:rPr>
              <a:t>Contexto</a:t>
            </a: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31CF11EC-7B64-BDBE-451E-BF119BB3A020}"/>
              </a:ext>
            </a:extLst>
          </p:cNvPr>
          <p:cNvCxnSpPr>
            <a:cxnSpLocks/>
          </p:cNvCxnSpPr>
          <p:nvPr/>
        </p:nvCxnSpPr>
        <p:spPr>
          <a:xfrm flipH="1">
            <a:off x="-4509502" y="2124364"/>
            <a:ext cx="4224097" cy="0"/>
          </a:xfrm>
          <a:prstGeom prst="line">
            <a:avLst/>
          </a:prstGeom>
          <a:ln>
            <a:solidFill>
              <a:srgbClr val="5E2424"/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aixaDeTexto 3">
            <a:extLst>
              <a:ext uri="{FF2B5EF4-FFF2-40B4-BE49-F238E27FC236}">
                <a16:creationId xmlns:a16="http://schemas.microsoft.com/office/drawing/2014/main" id="{BF595DA3-229C-ADE0-FACE-3EE72BF1C095}"/>
              </a:ext>
            </a:extLst>
          </p:cNvPr>
          <p:cNvSpPr txBox="1"/>
          <p:nvPr/>
        </p:nvSpPr>
        <p:spPr>
          <a:xfrm>
            <a:off x="-4615446" y="1037250"/>
            <a:ext cx="45406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200" dirty="0">
                <a:solidFill>
                  <a:srgbClr val="DDB247"/>
                </a:solidFill>
                <a:latin typeface="Franklin Gothic Heavy" panose="020B0903020102020204" pitchFamily="34" charset="0"/>
              </a:rPr>
              <a:t>Segmento</a:t>
            </a:r>
          </a:p>
        </p:txBody>
      </p:sp>
    </p:spTree>
    <p:extLst>
      <p:ext uri="{BB962C8B-B14F-4D97-AF65-F5344CB8AC3E}">
        <p14:creationId xmlns:p14="http://schemas.microsoft.com/office/powerpoint/2010/main" val="40661187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6CEB8FA4-A053-148B-67DC-DC5880120424}"/>
              </a:ext>
            </a:extLst>
          </p:cNvPr>
          <p:cNvSpPr/>
          <p:nvPr/>
        </p:nvSpPr>
        <p:spPr>
          <a:xfrm>
            <a:off x="149568" y="112142"/>
            <a:ext cx="11892863" cy="6625087"/>
          </a:xfrm>
          <a:prstGeom prst="roundRect">
            <a:avLst>
              <a:gd name="adj" fmla="val 5209"/>
            </a:avLst>
          </a:prstGeom>
          <a:noFill/>
          <a:ln w="19050">
            <a:solidFill>
              <a:srgbClr val="5E24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 descr="Onda do mar">
            <a:extLst>
              <a:ext uri="{FF2B5EF4-FFF2-40B4-BE49-F238E27FC236}">
                <a16:creationId xmlns:a16="http://schemas.microsoft.com/office/drawing/2014/main" id="{58235BCA-2A01-2FF4-D55F-B6504A52B1D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Forma Livre: Forma 18">
            <a:extLst>
              <a:ext uri="{FF2B5EF4-FFF2-40B4-BE49-F238E27FC236}">
                <a16:creationId xmlns:a16="http://schemas.microsoft.com/office/drawing/2014/main" id="{7A114983-6181-3DCE-CC10-4AD395C29F6A}"/>
              </a:ext>
            </a:extLst>
          </p:cNvPr>
          <p:cNvSpPr/>
          <p:nvPr/>
        </p:nvSpPr>
        <p:spPr>
          <a:xfrm>
            <a:off x="4428589" y="1814967"/>
            <a:ext cx="1503480" cy="3197800"/>
          </a:xfrm>
          <a:custGeom>
            <a:avLst/>
            <a:gdLst>
              <a:gd name="connsiteX0" fmla="*/ 1687224 w 1687224"/>
              <a:gd name="connsiteY0" fmla="*/ 0 h 3588611"/>
              <a:gd name="connsiteX1" fmla="*/ 1687224 w 1687224"/>
              <a:gd name="connsiteY1" fmla="*/ 902120 h 3588611"/>
              <a:gd name="connsiteX2" fmla="*/ 1618619 w 1687224"/>
              <a:gd name="connsiteY2" fmla="*/ 912590 h 3588611"/>
              <a:gd name="connsiteX3" fmla="*/ 900000 w 1687224"/>
              <a:gd name="connsiteY3" fmla="*/ 1794305 h 3588611"/>
              <a:gd name="connsiteX4" fmla="*/ 1618619 w 1687224"/>
              <a:gd name="connsiteY4" fmla="*/ 2676020 h 3588611"/>
              <a:gd name="connsiteX5" fmla="*/ 1687224 w 1687224"/>
              <a:gd name="connsiteY5" fmla="*/ 2686491 h 3588611"/>
              <a:gd name="connsiteX6" fmla="*/ 1687224 w 1687224"/>
              <a:gd name="connsiteY6" fmla="*/ 3588611 h 3588611"/>
              <a:gd name="connsiteX7" fmla="*/ 1615960 w 1687224"/>
              <a:gd name="connsiteY7" fmla="*/ 3585012 h 3588611"/>
              <a:gd name="connsiteX8" fmla="*/ 0 w 1687224"/>
              <a:gd name="connsiteY8" fmla="*/ 1794305 h 3588611"/>
              <a:gd name="connsiteX9" fmla="*/ 1615960 w 1687224"/>
              <a:gd name="connsiteY9" fmla="*/ 3598 h 3588611"/>
              <a:gd name="connsiteX10" fmla="*/ 1687224 w 1687224"/>
              <a:gd name="connsiteY10" fmla="*/ 0 h 3588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87224" h="3588611">
                <a:moveTo>
                  <a:pt x="1687224" y="0"/>
                </a:moveTo>
                <a:lnTo>
                  <a:pt x="1687224" y="902120"/>
                </a:lnTo>
                <a:lnTo>
                  <a:pt x="1618619" y="912590"/>
                </a:lnTo>
                <a:cubicBezTo>
                  <a:pt x="1208504" y="996512"/>
                  <a:pt x="900000" y="1359381"/>
                  <a:pt x="900000" y="1794305"/>
                </a:cubicBezTo>
                <a:cubicBezTo>
                  <a:pt x="900000" y="2229229"/>
                  <a:pt x="1208504" y="2592099"/>
                  <a:pt x="1618619" y="2676020"/>
                </a:cubicBezTo>
                <a:lnTo>
                  <a:pt x="1687224" y="2686491"/>
                </a:lnTo>
                <a:lnTo>
                  <a:pt x="1687224" y="3588611"/>
                </a:lnTo>
                <a:lnTo>
                  <a:pt x="1615960" y="3585012"/>
                </a:lnTo>
                <a:cubicBezTo>
                  <a:pt x="708299" y="3492834"/>
                  <a:pt x="0" y="2726286"/>
                  <a:pt x="0" y="1794305"/>
                </a:cubicBezTo>
                <a:cubicBezTo>
                  <a:pt x="0" y="862324"/>
                  <a:pt x="708299" y="95776"/>
                  <a:pt x="1615960" y="3598"/>
                </a:cubicBezTo>
                <a:lnTo>
                  <a:pt x="1687224" y="0"/>
                </a:lnTo>
                <a:close/>
              </a:path>
            </a:pathLst>
          </a:custGeom>
          <a:solidFill>
            <a:srgbClr val="5E2424"/>
          </a:solidFill>
          <a:ln>
            <a:noFill/>
          </a:ln>
          <a:effectLst>
            <a:outerShdw blurRad="520700" dist="292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6" name="Forma Livre: Forma 15">
            <a:extLst>
              <a:ext uri="{FF2B5EF4-FFF2-40B4-BE49-F238E27FC236}">
                <a16:creationId xmlns:a16="http://schemas.microsoft.com/office/drawing/2014/main" id="{153BF185-B4B5-6BC7-54F3-475469469A60}"/>
              </a:ext>
            </a:extLst>
          </p:cNvPr>
          <p:cNvSpPr/>
          <p:nvPr/>
        </p:nvSpPr>
        <p:spPr>
          <a:xfrm>
            <a:off x="6473587" y="1814967"/>
            <a:ext cx="1503480" cy="3197800"/>
          </a:xfrm>
          <a:custGeom>
            <a:avLst/>
            <a:gdLst>
              <a:gd name="connsiteX0" fmla="*/ 0 w 1687224"/>
              <a:gd name="connsiteY0" fmla="*/ 0 h 3588611"/>
              <a:gd name="connsiteX1" fmla="*/ 71264 w 1687224"/>
              <a:gd name="connsiteY1" fmla="*/ 3598 h 3588611"/>
              <a:gd name="connsiteX2" fmla="*/ 1687224 w 1687224"/>
              <a:gd name="connsiteY2" fmla="*/ 1794305 h 3588611"/>
              <a:gd name="connsiteX3" fmla="*/ 71264 w 1687224"/>
              <a:gd name="connsiteY3" fmla="*/ 3585012 h 3588611"/>
              <a:gd name="connsiteX4" fmla="*/ 0 w 1687224"/>
              <a:gd name="connsiteY4" fmla="*/ 3588611 h 3588611"/>
              <a:gd name="connsiteX5" fmla="*/ 0 w 1687224"/>
              <a:gd name="connsiteY5" fmla="*/ 2686491 h 3588611"/>
              <a:gd name="connsiteX6" fmla="*/ 68605 w 1687224"/>
              <a:gd name="connsiteY6" fmla="*/ 2676020 h 3588611"/>
              <a:gd name="connsiteX7" fmla="*/ 787224 w 1687224"/>
              <a:gd name="connsiteY7" fmla="*/ 1794305 h 3588611"/>
              <a:gd name="connsiteX8" fmla="*/ 68605 w 1687224"/>
              <a:gd name="connsiteY8" fmla="*/ 912590 h 3588611"/>
              <a:gd name="connsiteX9" fmla="*/ 0 w 1687224"/>
              <a:gd name="connsiteY9" fmla="*/ 902120 h 3588611"/>
              <a:gd name="connsiteX10" fmla="*/ 0 w 1687224"/>
              <a:gd name="connsiteY10" fmla="*/ 0 h 3588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87224" h="3588611">
                <a:moveTo>
                  <a:pt x="0" y="0"/>
                </a:moveTo>
                <a:lnTo>
                  <a:pt x="71264" y="3598"/>
                </a:lnTo>
                <a:cubicBezTo>
                  <a:pt x="978925" y="95776"/>
                  <a:pt x="1687224" y="862324"/>
                  <a:pt x="1687224" y="1794305"/>
                </a:cubicBezTo>
                <a:cubicBezTo>
                  <a:pt x="1687224" y="2726286"/>
                  <a:pt x="978925" y="3492834"/>
                  <a:pt x="71264" y="3585012"/>
                </a:cubicBezTo>
                <a:lnTo>
                  <a:pt x="0" y="3588611"/>
                </a:lnTo>
                <a:lnTo>
                  <a:pt x="0" y="2686491"/>
                </a:lnTo>
                <a:lnTo>
                  <a:pt x="68605" y="2676020"/>
                </a:lnTo>
                <a:cubicBezTo>
                  <a:pt x="478720" y="2592099"/>
                  <a:pt x="787224" y="2229229"/>
                  <a:pt x="787224" y="1794305"/>
                </a:cubicBezTo>
                <a:cubicBezTo>
                  <a:pt x="787224" y="1359381"/>
                  <a:pt x="478720" y="996512"/>
                  <a:pt x="68605" y="912590"/>
                </a:cubicBezTo>
                <a:lnTo>
                  <a:pt x="0" y="90212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A3E58CA6-BC53-BCFE-A0FE-AEDC1F716CD5}"/>
              </a:ext>
            </a:extLst>
          </p:cNvPr>
          <p:cNvSpPr txBox="1"/>
          <p:nvPr/>
        </p:nvSpPr>
        <p:spPr>
          <a:xfrm>
            <a:off x="846667" y="120771"/>
            <a:ext cx="56269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 panose="020B0503020102020204" pitchFamily="34" charset="0"/>
              </a:rPr>
              <a:t>Contexto</a:t>
            </a: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A5E262DC-4123-F9E8-B101-B07CEA4840EA}"/>
              </a:ext>
            </a:extLst>
          </p:cNvPr>
          <p:cNvCxnSpPr>
            <a:cxnSpLocks/>
          </p:cNvCxnSpPr>
          <p:nvPr/>
        </p:nvCxnSpPr>
        <p:spPr>
          <a:xfrm flipV="1">
            <a:off x="846667" y="0"/>
            <a:ext cx="0" cy="886691"/>
          </a:xfrm>
          <a:prstGeom prst="line">
            <a:avLst/>
          </a:prstGeom>
          <a:ln w="19050">
            <a:solidFill>
              <a:srgbClr val="5E242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39F3442A-4DE6-7497-2432-8E69EED6899E}"/>
              </a:ext>
            </a:extLst>
          </p:cNvPr>
          <p:cNvCxnSpPr>
            <a:cxnSpLocks/>
          </p:cNvCxnSpPr>
          <p:nvPr/>
        </p:nvCxnSpPr>
        <p:spPr>
          <a:xfrm flipH="1">
            <a:off x="846667" y="2124364"/>
            <a:ext cx="4224097" cy="0"/>
          </a:xfrm>
          <a:prstGeom prst="line">
            <a:avLst/>
          </a:prstGeom>
          <a:ln>
            <a:solidFill>
              <a:srgbClr val="5E2424"/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D1AFCEE7-F69C-B539-1143-D94604FE4467}"/>
              </a:ext>
            </a:extLst>
          </p:cNvPr>
          <p:cNvSpPr txBox="1"/>
          <p:nvPr/>
        </p:nvSpPr>
        <p:spPr>
          <a:xfrm>
            <a:off x="740723" y="1037250"/>
            <a:ext cx="45406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200" dirty="0">
                <a:solidFill>
                  <a:srgbClr val="DDB247"/>
                </a:solidFill>
                <a:latin typeface="Franklin Gothic Heavy" panose="020B0903020102020204" pitchFamily="34" charset="0"/>
              </a:rPr>
              <a:t>Segmento</a:t>
            </a:r>
          </a:p>
        </p:txBody>
      </p:sp>
      <p:pic>
        <p:nvPicPr>
          <p:cNvPr id="20" name="Gráfico 19">
            <a:extLst>
              <a:ext uri="{FF2B5EF4-FFF2-40B4-BE49-F238E27FC236}">
                <a16:creationId xmlns:a16="http://schemas.microsoft.com/office/drawing/2014/main" id="{DE97D600-6ED4-57CD-03D6-39E722DC2CB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b="16451"/>
          <a:stretch/>
        </p:blipFill>
        <p:spPr>
          <a:xfrm>
            <a:off x="-3410913" y="2760029"/>
            <a:ext cx="301160" cy="352266"/>
          </a:xfrm>
          <a:prstGeom prst="rect">
            <a:avLst/>
          </a:prstGeom>
        </p:spPr>
      </p:pic>
      <p:sp>
        <p:nvSpPr>
          <p:cNvPr id="21" name="CaixaDeTexto 20">
            <a:extLst>
              <a:ext uri="{FF2B5EF4-FFF2-40B4-BE49-F238E27FC236}">
                <a16:creationId xmlns:a16="http://schemas.microsoft.com/office/drawing/2014/main" id="{4CAD85AD-A069-472A-1106-FB9DECD9C030}"/>
              </a:ext>
            </a:extLst>
          </p:cNvPr>
          <p:cNvSpPr txBox="1"/>
          <p:nvPr/>
        </p:nvSpPr>
        <p:spPr>
          <a:xfrm>
            <a:off x="-3062962" y="2739927"/>
            <a:ext cx="3084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Franklin Gothic Book" panose="020B0503020102020204" pitchFamily="34" charset="0"/>
              </a:rPr>
              <a:t>Maturação de vinho no Brasil </a:t>
            </a:r>
          </a:p>
        </p:txBody>
      </p:sp>
    </p:spTree>
    <p:extLst>
      <p:ext uri="{BB962C8B-B14F-4D97-AF65-F5344CB8AC3E}">
        <p14:creationId xmlns:p14="http://schemas.microsoft.com/office/powerpoint/2010/main" val="20572957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2057</TotalTime>
  <Words>403</Words>
  <Application>Microsoft Office PowerPoint</Application>
  <PresentationFormat>Widescreen</PresentationFormat>
  <Paragraphs>184</Paragraphs>
  <Slides>41</Slides>
  <Notes>36</Notes>
  <HiddenSlides>0</HiddenSlides>
  <MMClips>1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41</vt:i4>
      </vt:variant>
    </vt:vector>
  </HeadingPairs>
  <TitlesOfParts>
    <vt:vector size="47" baseType="lpstr">
      <vt:lpstr>Arial</vt:lpstr>
      <vt:lpstr>Calibri</vt:lpstr>
      <vt:lpstr>Calibri Light</vt:lpstr>
      <vt:lpstr>Franklin Gothic Book</vt:lpstr>
      <vt:lpstr>Franklin Gothic Heavy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Marcelo Souza</dc:creator>
  <cp:lastModifiedBy>MARCELO DE ARAUJO FERREIRA DE SOUZA .</cp:lastModifiedBy>
  <cp:revision>8</cp:revision>
  <dcterms:created xsi:type="dcterms:W3CDTF">2023-10-28T20:40:32Z</dcterms:created>
  <dcterms:modified xsi:type="dcterms:W3CDTF">2023-12-09T20:19:39Z</dcterms:modified>
</cp:coreProperties>
</file>